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notesSlides/notesSlide2.xml" ContentType="application/vnd.openxmlformats-officedocument.presentationml.notesSlide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2"/>
  </p:notesMasterIdLst>
  <p:sldIdLst>
    <p:sldId id="288" r:id="rId2"/>
    <p:sldId id="289" r:id="rId3"/>
    <p:sldId id="272" r:id="rId4"/>
    <p:sldId id="256" r:id="rId5"/>
    <p:sldId id="291" r:id="rId6"/>
    <p:sldId id="292" r:id="rId7"/>
    <p:sldId id="293" r:id="rId8"/>
    <p:sldId id="294" r:id="rId9"/>
    <p:sldId id="295" r:id="rId10"/>
    <p:sldId id="266" r:id="rId11"/>
    <p:sldId id="257" r:id="rId12"/>
    <p:sldId id="263" r:id="rId13"/>
    <p:sldId id="262" r:id="rId14"/>
    <p:sldId id="268" r:id="rId15"/>
    <p:sldId id="264" r:id="rId16"/>
    <p:sldId id="258" r:id="rId17"/>
    <p:sldId id="265" r:id="rId18"/>
    <p:sldId id="259" r:id="rId19"/>
    <p:sldId id="296" r:id="rId20"/>
    <p:sldId id="267" r:id="rId21"/>
    <p:sldId id="270" r:id="rId22"/>
    <p:sldId id="271" r:id="rId23"/>
    <p:sldId id="269" r:id="rId24"/>
    <p:sldId id="273" r:id="rId25"/>
    <p:sldId id="260" r:id="rId26"/>
    <p:sldId id="275" r:id="rId27"/>
    <p:sldId id="274" r:id="rId28"/>
    <p:sldId id="277" r:id="rId29"/>
    <p:sldId id="276" r:id="rId30"/>
    <p:sldId id="279" r:id="rId31"/>
    <p:sldId id="280" r:id="rId32"/>
    <p:sldId id="281" r:id="rId33"/>
    <p:sldId id="261" r:id="rId34"/>
    <p:sldId id="297" r:id="rId35"/>
    <p:sldId id="283" r:id="rId36"/>
    <p:sldId id="282" r:id="rId37"/>
    <p:sldId id="285" r:id="rId38"/>
    <p:sldId id="290" r:id="rId39"/>
    <p:sldId id="286" r:id="rId40"/>
    <p:sldId id="287" r:id="rId41"/>
  </p:sldIdLst>
  <p:sldSz cx="12192000" cy="6858000"/>
  <p:notesSz cx="9312275" cy="70262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192D622-E74E-41A4-8B13-9D32CC1C9B62}" v="11" dt="2021-04-27T22:50:17.97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126" y="17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48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ykel Kochenderfer" userId="a25b768c097423ca" providerId="LiveId" clId="{478822E0-2A9E-479E-B74E-6505C66DF8F0}"/>
    <pc:docChg chg="custSel delSld modSld">
      <pc:chgData name="Mykel Kochenderfer" userId="a25b768c097423ca" providerId="LiveId" clId="{478822E0-2A9E-479E-B74E-6505C66DF8F0}" dt="2019-04-30T05:34:55.278" v="19" actId="478"/>
      <pc:docMkLst>
        <pc:docMk/>
      </pc:docMkLst>
      <pc:sldChg chg="delSp">
        <pc:chgData name="Mykel Kochenderfer" userId="a25b768c097423ca" providerId="LiveId" clId="{478822E0-2A9E-479E-B74E-6505C66DF8F0}" dt="2019-04-27T20:02:59.857" v="0" actId="478"/>
        <pc:sldMkLst>
          <pc:docMk/>
          <pc:sldMk cId="1983913524" sldId="256"/>
        </pc:sldMkLst>
        <pc:spChg chg="del">
          <ac:chgData name="Mykel Kochenderfer" userId="a25b768c097423ca" providerId="LiveId" clId="{478822E0-2A9E-479E-B74E-6505C66DF8F0}" dt="2019-04-27T20:02:59.857" v="0" actId="478"/>
          <ac:spMkLst>
            <pc:docMk/>
            <pc:sldMk cId="1983913524" sldId="256"/>
            <ac:spMk id="4" creationId="{6E6AC5EE-A46F-4479-9469-3FE2AED5E945}"/>
          </ac:spMkLst>
        </pc:spChg>
      </pc:sldChg>
      <pc:sldChg chg="modSp">
        <pc:chgData name="Mykel Kochenderfer" userId="a25b768c097423ca" providerId="LiveId" clId="{478822E0-2A9E-479E-B74E-6505C66DF8F0}" dt="2019-04-30T05:12:43.148" v="8" actId="20577"/>
        <pc:sldMkLst>
          <pc:docMk/>
          <pc:sldMk cId="885345857" sldId="257"/>
        </pc:sldMkLst>
        <pc:spChg chg="mod">
          <ac:chgData name="Mykel Kochenderfer" userId="a25b768c097423ca" providerId="LiveId" clId="{478822E0-2A9E-479E-B74E-6505C66DF8F0}" dt="2019-04-30T05:12:43.148" v="8" actId="20577"/>
          <ac:spMkLst>
            <pc:docMk/>
            <pc:sldMk cId="885345857" sldId="257"/>
            <ac:spMk id="3" creationId="{1D4422F1-C355-45A4-94DC-28223BF0094A}"/>
          </ac:spMkLst>
        </pc:spChg>
      </pc:sldChg>
      <pc:sldChg chg="modSp">
        <pc:chgData name="Mykel Kochenderfer" userId="a25b768c097423ca" providerId="LiveId" clId="{478822E0-2A9E-479E-B74E-6505C66DF8F0}" dt="2019-04-30T05:27:46.641" v="16" actId="20577"/>
        <pc:sldMkLst>
          <pc:docMk/>
          <pc:sldMk cId="2045791054" sldId="271"/>
        </pc:sldMkLst>
        <pc:spChg chg="mod">
          <ac:chgData name="Mykel Kochenderfer" userId="a25b768c097423ca" providerId="LiveId" clId="{478822E0-2A9E-479E-B74E-6505C66DF8F0}" dt="2019-04-30T05:27:46.641" v="16" actId="20577"/>
          <ac:spMkLst>
            <pc:docMk/>
            <pc:sldMk cId="2045791054" sldId="271"/>
            <ac:spMk id="3" creationId="{4BA6C7BF-189A-4AF0-8646-3786CB892DD7}"/>
          </ac:spMkLst>
        </pc:spChg>
      </pc:sldChg>
      <pc:sldChg chg="del">
        <pc:chgData name="Mykel Kochenderfer" userId="a25b768c097423ca" providerId="LiveId" clId="{478822E0-2A9E-479E-B74E-6505C66DF8F0}" dt="2019-04-30T05:30:47.563" v="17" actId="2696"/>
        <pc:sldMkLst>
          <pc:docMk/>
          <pc:sldMk cId="3700775771" sldId="272"/>
        </pc:sldMkLst>
      </pc:sldChg>
      <pc:sldChg chg="delSp">
        <pc:chgData name="Mykel Kochenderfer" userId="a25b768c097423ca" providerId="LiveId" clId="{478822E0-2A9E-479E-B74E-6505C66DF8F0}" dt="2019-04-30T05:34:29.991" v="18" actId="478"/>
        <pc:sldMkLst>
          <pc:docMk/>
          <pc:sldMk cId="1180892580" sldId="274"/>
        </pc:sldMkLst>
        <pc:spChg chg="del">
          <ac:chgData name="Mykel Kochenderfer" userId="a25b768c097423ca" providerId="LiveId" clId="{478822E0-2A9E-479E-B74E-6505C66DF8F0}" dt="2019-04-30T05:34:29.991" v="18" actId="478"/>
          <ac:spMkLst>
            <pc:docMk/>
            <pc:sldMk cId="1180892580" sldId="274"/>
            <ac:spMk id="3" creationId="{4F7C0128-C760-491A-BDD6-0960AC69B429}"/>
          </ac:spMkLst>
        </pc:spChg>
      </pc:sldChg>
      <pc:sldChg chg="delSp">
        <pc:chgData name="Mykel Kochenderfer" userId="a25b768c097423ca" providerId="LiveId" clId="{478822E0-2A9E-479E-B74E-6505C66DF8F0}" dt="2019-04-30T05:34:55.278" v="19" actId="478"/>
        <pc:sldMkLst>
          <pc:docMk/>
          <pc:sldMk cId="2786703091" sldId="276"/>
        </pc:sldMkLst>
        <pc:spChg chg="del">
          <ac:chgData name="Mykel Kochenderfer" userId="a25b768c097423ca" providerId="LiveId" clId="{478822E0-2A9E-479E-B74E-6505C66DF8F0}" dt="2019-04-30T05:34:55.278" v="19" actId="478"/>
          <ac:spMkLst>
            <pc:docMk/>
            <pc:sldMk cId="2786703091" sldId="276"/>
            <ac:spMk id="3" creationId="{4F7C0128-C760-491A-BDD6-0960AC69B429}"/>
          </ac:spMkLst>
        </pc:spChg>
      </pc:sldChg>
      <pc:sldChg chg="modSp">
        <pc:chgData name="Mykel Kochenderfer" userId="a25b768c097423ca" providerId="LiveId" clId="{478822E0-2A9E-479E-B74E-6505C66DF8F0}" dt="2019-04-27T20:03:13.026" v="3" actId="20577"/>
        <pc:sldMkLst>
          <pc:docMk/>
          <pc:sldMk cId="3269282464" sldId="286"/>
        </pc:sldMkLst>
        <pc:spChg chg="mod">
          <ac:chgData name="Mykel Kochenderfer" userId="a25b768c097423ca" providerId="LiveId" clId="{478822E0-2A9E-479E-B74E-6505C66DF8F0}" dt="2019-04-27T20:03:13.026" v="3" actId="20577"/>
          <ac:spMkLst>
            <pc:docMk/>
            <pc:sldMk cId="3269282464" sldId="286"/>
            <ac:spMk id="3" creationId="{2C90B258-47F1-439D-9B05-991D7A5370FC}"/>
          </ac:spMkLst>
        </pc:spChg>
      </pc:sldChg>
      <pc:sldChg chg="modSp">
        <pc:chgData name="Mykel Kochenderfer" userId="a25b768c097423ca" providerId="LiveId" clId="{478822E0-2A9E-479E-B74E-6505C66DF8F0}" dt="2019-04-27T20:03:19.293" v="5" actId="20577"/>
        <pc:sldMkLst>
          <pc:docMk/>
          <pc:sldMk cId="20422813" sldId="287"/>
        </pc:sldMkLst>
        <pc:spChg chg="mod">
          <ac:chgData name="Mykel Kochenderfer" userId="a25b768c097423ca" providerId="LiveId" clId="{478822E0-2A9E-479E-B74E-6505C66DF8F0}" dt="2019-04-27T20:03:19.293" v="5" actId="20577"/>
          <ac:spMkLst>
            <pc:docMk/>
            <pc:sldMk cId="20422813" sldId="287"/>
            <ac:spMk id="3" creationId="{2C90B258-47F1-439D-9B05-991D7A5370FC}"/>
          </ac:spMkLst>
        </pc:spChg>
      </pc:sldChg>
    </pc:docChg>
  </pc:docChgLst>
  <pc:docChgLst>
    <pc:chgData name="Mykel John Kochenderfer" userId="8b196bf4-1ab3-452c-b1f4-5fd9b4ac9722" providerId="ADAL" clId="{D192D622-E74E-41A4-8B13-9D32CC1C9B62}"/>
    <pc:docChg chg="custSel addSld delSld modSld sldOrd">
      <pc:chgData name="Mykel John Kochenderfer" userId="8b196bf4-1ab3-452c-b1f4-5fd9b4ac9722" providerId="ADAL" clId="{D192D622-E74E-41A4-8B13-9D32CC1C9B62}" dt="2021-04-27T22:50:17.973" v="173"/>
      <pc:docMkLst>
        <pc:docMk/>
      </pc:docMkLst>
      <pc:sldChg chg="addSp delSp modSp">
        <pc:chgData name="Mykel John Kochenderfer" userId="8b196bf4-1ab3-452c-b1f4-5fd9b4ac9722" providerId="ADAL" clId="{D192D622-E74E-41A4-8B13-9D32CC1C9B62}" dt="2021-04-24T04:58:44.445" v="5"/>
        <pc:sldMkLst>
          <pc:docMk/>
          <pc:sldMk cId="1983913524" sldId="256"/>
        </pc:sldMkLst>
        <pc:graphicFrameChg chg="add del mod">
          <ac:chgData name="Mykel John Kochenderfer" userId="8b196bf4-1ab3-452c-b1f4-5fd9b4ac9722" providerId="ADAL" clId="{D192D622-E74E-41A4-8B13-9D32CC1C9B62}" dt="2021-04-24T04:58:44.445" v="5"/>
          <ac:graphicFrameMkLst>
            <pc:docMk/>
            <pc:sldMk cId="1983913524" sldId="256"/>
            <ac:graphicFrameMk id="3" creationId="{2C9D15A6-1846-418C-B69F-5C9C018599BC}"/>
          </ac:graphicFrameMkLst>
        </pc:graphicFrameChg>
      </pc:sldChg>
      <pc:sldChg chg="addSp">
        <pc:chgData name="Mykel John Kochenderfer" userId="8b196bf4-1ab3-452c-b1f4-5fd9b4ac9722" providerId="ADAL" clId="{D192D622-E74E-41A4-8B13-9D32CC1C9B62}" dt="2021-04-27T22:50:17.973" v="173"/>
        <pc:sldMkLst>
          <pc:docMk/>
          <pc:sldMk cId="885345857" sldId="257"/>
        </pc:sldMkLst>
        <pc:inkChg chg="add">
          <ac:chgData name="Mykel John Kochenderfer" userId="8b196bf4-1ab3-452c-b1f4-5fd9b4ac9722" providerId="ADAL" clId="{D192D622-E74E-41A4-8B13-9D32CC1C9B62}" dt="2021-04-27T22:50:17.973" v="173"/>
          <ac:inkMkLst>
            <pc:docMk/>
            <pc:sldMk cId="885345857" sldId="257"/>
            <ac:inkMk id="5" creationId="{E668B11C-DA8F-4A0E-95B2-0136BD6B96A7}"/>
          </ac:inkMkLst>
        </pc:inkChg>
      </pc:sldChg>
      <pc:sldChg chg="addSp">
        <pc:chgData name="Mykel John Kochenderfer" userId="8b196bf4-1ab3-452c-b1f4-5fd9b4ac9722" providerId="ADAL" clId="{D192D622-E74E-41A4-8B13-9D32CC1C9B62}" dt="2021-04-27T22:50:17.973" v="173"/>
        <pc:sldMkLst>
          <pc:docMk/>
          <pc:sldMk cId="1299598653" sldId="258"/>
        </pc:sldMkLst>
        <pc:inkChg chg="add">
          <ac:chgData name="Mykel John Kochenderfer" userId="8b196bf4-1ab3-452c-b1f4-5fd9b4ac9722" providerId="ADAL" clId="{D192D622-E74E-41A4-8B13-9D32CC1C9B62}" dt="2021-04-27T22:50:17.973" v="173"/>
          <ac:inkMkLst>
            <pc:docMk/>
            <pc:sldMk cId="1299598653" sldId="258"/>
            <ac:inkMk id="5" creationId="{6C2DD398-C0DA-49E7-A015-3D42AE5142E0}"/>
          </ac:inkMkLst>
        </pc:inkChg>
      </pc:sldChg>
      <pc:sldChg chg="addSp">
        <pc:chgData name="Mykel John Kochenderfer" userId="8b196bf4-1ab3-452c-b1f4-5fd9b4ac9722" providerId="ADAL" clId="{D192D622-E74E-41A4-8B13-9D32CC1C9B62}" dt="2021-04-27T22:50:17.973" v="173"/>
        <pc:sldMkLst>
          <pc:docMk/>
          <pc:sldMk cId="1185682519" sldId="259"/>
        </pc:sldMkLst>
        <pc:inkChg chg="add">
          <ac:chgData name="Mykel John Kochenderfer" userId="8b196bf4-1ab3-452c-b1f4-5fd9b4ac9722" providerId="ADAL" clId="{D192D622-E74E-41A4-8B13-9D32CC1C9B62}" dt="2021-04-27T22:50:17.973" v="173"/>
          <ac:inkMkLst>
            <pc:docMk/>
            <pc:sldMk cId="1185682519" sldId="259"/>
            <ac:inkMk id="5" creationId="{60D1F9BA-14EC-4825-8EC0-41365EA970D4}"/>
          </ac:inkMkLst>
        </pc:inkChg>
      </pc:sldChg>
      <pc:sldChg chg="addSp modSp mod">
        <pc:chgData name="Mykel John Kochenderfer" userId="8b196bf4-1ab3-452c-b1f4-5fd9b4ac9722" providerId="ADAL" clId="{D192D622-E74E-41A4-8B13-9D32CC1C9B62}" dt="2021-04-27T22:50:17.973" v="173"/>
        <pc:sldMkLst>
          <pc:docMk/>
          <pc:sldMk cId="1756788180" sldId="261"/>
        </pc:sldMkLst>
        <pc:spChg chg="mod">
          <ac:chgData name="Mykel John Kochenderfer" userId="8b196bf4-1ab3-452c-b1f4-5fd9b4ac9722" providerId="ADAL" clId="{D192D622-E74E-41A4-8B13-9D32CC1C9B62}" dt="2021-04-26T14:51:25.289" v="170" actId="113"/>
          <ac:spMkLst>
            <pc:docMk/>
            <pc:sldMk cId="1756788180" sldId="261"/>
            <ac:spMk id="3" creationId="{2C90B258-47F1-439D-9B05-991D7A5370FC}"/>
          </ac:spMkLst>
        </pc:spChg>
        <pc:inkChg chg="add">
          <ac:chgData name="Mykel John Kochenderfer" userId="8b196bf4-1ab3-452c-b1f4-5fd9b4ac9722" providerId="ADAL" clId="{D192D622-E74E-41A4-8B13-9D32CC1C9B62}" dt="2021-04-27T22:50:17.973" v="173"/>
          <ac:inkMkLst>
            <pc:docMk/>
            <pc:sldMk cId="1756788180" sldId="261"/>
            <ac:inkMk id="5" creationId="{D820DFF5-7973-44AD-9470-C402F3871DE1}"/>
          </ac:inkMkLst>
        </pc:inkChg>
      </pc:sldChg>
      <pc:sldChg chg="addSp modSp mod">
        <pc:chgData name="Mykel John Kochenderfer" userId="8b196bf4-1ab3-452c-b1f4-5fd9b4ac9722" providerId="ADAL" clId="{D192D622-E74E-41A4-8B13-9D32CC1C9B62}" dt="2021-04-27T22:50:17.973" v="173"/>
        <pc:sldMkLst>
          <pc:docMk/>
          <pc:sldMk cId="3719659015" sldId="262"/>
        </pc:sldMkLst>
        <pc:spChg chg="mod">
          <ac:chgData name="Mykel John Kochenderfer" userId="8b196bf4-1ab3-452c-b1f4-5fd9b4ac9722" providerId="ADAL" clId="{D192D622-E74E-41A4-8B13-9D32CC1C9B62}" dt="2021-04-26T14:14:54.986" v="168" actId="20577"/>
          <ac:spMkLst>
            <pc:docMk/>
            <pc:sldMk cId="3719659015" sldId="262"/>
            <ac:spMk id="3" creationId="{1D4422F1-C355-45A4-94DC-28223BF0094A}"/>
          </ac:spMkLst>
        </pc:spChg>
        <pc:inkChg chg="add">
          <ac:chgData name="Mykel John Kochenderfer" userId="8b196bf4-1ab3-452c-b1f4-5fd9b4ac9722" providerId="ADAL" clId="{D192D622-E74E-41A4-8B13-9D32CC1C9B62}" dt="2021-04-27T22:50:17.973" v="173"/>
          <ac:inkMkLst>
            <pc:docMk/>
            <pc:sldMk cId="3719659015" sldId="262"/>
            <ac:inkMk id="5" creationId="{72235753-E1F8-438B-97DC-A6882448F237}"/>
          </ac:inkMkLst>
        </pc:inkChg>
      </pc:sldChg>
      <pc:sldChg chg="addSp">
        <pc:chgData name="Mykel John Kochenderfer" userId="8b196bf4-1ab3-452c-b1f4-5fd9b4ac9722" providerId="ADAL" clId="{D192D622-E74E-41A4-8B13-9D32CC1C9B62}" dt="2021-04-27T22:50:17.973" v="173"/>
        <pc:sldMkLst>
          <pc:docMk/>
          <pc:sldMk cId="1649667344" sldId="264"/>
        </pc:sldMkLst>
        <pc:inkChg chg="add">
          <ac:chgData name="Mykel John Kochenderfer" userId="8b196bf4-1ab3-452c-b1f4-5fd9b4ac9722" providerId="ADAL" clId="{D192D622-E74E-41A4-8B13-9D32CC1C9B62}" dt="2021-04-27T22:50:17.973" v="173"/>
          <ac:inkMkLst>
            <pc:docMk/>
            <pc:sldMk cId="1649667344" sldId="264"/>
            <ac:inkMk id="6" creationId="{27DD7CBD-6DFF-4DAC-8FE9-E1EDCC9B87C0}"/>
          </ac:inkMkLst>
        </pc:inkChg>
      </pc:sldChg>
      <pc:sldChg chg="addSp">
        <pc:chgData name="Mykel John Kochenderfer" userId="8b196bf4-1ab3-452c-b1f4-5fd9b4ac9722" providerId="ADAL" clId="{D192D622-E74E-41A4-8B13-9D32CC1C9B62}" dt="2021-04-27T22:50:17.973" v="173"/>
        <pc:sldMkLst>
          <pc:docMk/>
          <pc:sldMk cId="261381248" sldId="265"/>
        </pc:sldMkLst>
        <pc:inkChg chg="add">
          <ac:chgData name="Mykel John Kochenderfer" userId="8b196bf4-1ab3-452c-b1f4-5fd9b4ac9722" providerId="ADAL" clId="{D192D622-E74E-41A4-8B13-9D32CC1C9B62}" dt="2021-04-27T22:50:17.973" v="173"/>
          <ac:inkMkLst>
            <pc:docMk/>
            <pc:sldMk cId="261381248" sldId="265"/>
            <ac:inkMk id="5" creationId="{2FA1A649-29CC-46A0-B852-D33B6CB98245}"/>
          </ac:inkMkLst>
        </pc:inkChg>
      </pc:sldChg>
      <pc:sldChg chg="addSp">
        <pc:chgData name="Mykel John Kochenderfer" userId="8b196bf4-1ab3-452c-b1f4-5fd9b4ac9722" providerId="ADAL" clId="{D192D622-E74E-41A4-8B13-9D32CC1C9B62}" dt="2021-04-27T22:50:17.973" v="173"/>
        <pc:sldMkLst>
          <pc:docMk/>
          <pc:sldMk cId="1398688108" sldId="266"/>
        </pc:sldMkLst>
        <pc:inkChg chg="add">
          <ac:chgData name="Mykel John Kochenderfer" userId="8b196bf4-1ab3-452c-b1f4-5fd9b4ac9722" providerId="ADAL" clId="{D192D622-E74E-41A4-8B13-9D32CC1C9B62}" dt="2021-04-27T22:50:17.973" v="173"/>
          <ac:inkMkLst>
            <pc:docMk/>
            <pc:sldMk cId="1398688108" sldId="266"/>
            <ac:inkMk id="5" creationId="{AC123285-8254-49A0-8FDB-805C922E1E26}"/>
          </ac:inkMkLst>
        </pc:inkChg>
      </pc:sldChg>
      <pc:sldChg chg="addSp">
        <pc:chgData name="Mykel John Kochenderfer" userId="8b196bf4-1ab3-452c-b1f4-5fd9b4ac9722" providerId="ADAL" clId="{D192D622-E74E-41A4-8B13-9D32CC1C9B62}" dt="2021-04-27T22:50:17.973" v="173"/>
        <pc:sldMkLst>
          <pc:docMk/>
          <pc:sldMk cId="1838464060" sldId="268"/>
        </pc:sldMkLst>
        <pc:inkChg chg="add">
          <ac:chgData name="Mykel John Kochenderfer" userId="8b196bf4-1ab3-452c-b1f4-5fd9b4ac9722" providerId="ADAL" clId="{D192D622-E74E-41A4-8B13-9D32CC1C9B62}" dt="2021-04-27T22:50:17.973" v="173"/>
          <ac:inkMkLst>
            <pc:docMk/>
            <pc:sldMk cId="1838464060" sldId="268"/>
            <ac:inkMk id="5" creationId="{71A060D8-38AF-41CC-8A69-8CE345C3F4CF}"/>
          </ac:inkMkLst>
        </pc:inkChg>
      </pc:sldChg>
      <pc:sldChg chg="addSp">
        <pc:chgData name="Mykel John Kochenderfer" userId="8b196bf4-1ab3-452c-b1f4-5fd9b4ac9722" providerId="ADAL" clId="{D192D622-E74E-41A4-8B13-9D32CC1C9B62}" dt="2021-04-27T22:50:17.973" v="173"/>
        <pc:sldMkLst>
          <pc:docMk/>
          <pc:sldMk cId="3753012761" sldId="269"/>
        </pc:sldMkLst>
        <pc:inkChg chg="add">
          <ac:chgData name="Mykel John Kochenderfer" userId="8b196bf4-1ab3-452c-b1f4-5fd9b4ac9722" providerId="ADAL" clId="{D192D622-E74E-41A4-8B13-9D32CC1C9B62}" dt="2021-04-27T22:50:17.973" v="173"/>
          <ac:inkMkLst>
            <pc:docMk/>
            <pc:sldMk cId="3753012761" sldId="269"/>
            <ac:inkMk id="5" creationId="{730C4A4A-6D52-4660-9C3E-69E90EA7C71D}"/>
          </ac:inkMkLst>
        </pc:inkChg>
      </pc:sldChg>
      <pc:sldChg chg="addSp">
        <pc:chgData name="Mykel John Kochenderfer" userId="8b196bf4-1ab3-452c-b1f4-5fd9b4ac9722" providerId="ADAL" clId="{D192D622-E74E-41A4-8B13-9D32CC1C9B62}" dt="2021-04-27T22:50:17.973" v="173"/>
        <pc:sldMkLst>
          <pc:docMk/>
          <pc:sldMk cId="3740908296" sldId="270"/>
        </pc:sldMkLst>
        <pc:inkChg chg="add">
          <ac:chgData name="Mykel John Kochenderfer" userId="8b196bf4-1ab3-452c-b1f4-5fd9b4ac9722" providerId="ADAL" clId="{D192D622-E74E-41A4-8B13-9D32CC1C9B62}" dt="2021-04-27T22:50:17.973" v="173"/>
          <ac:inkMkLst>
            <pc:docMk/>
            <pc:sldMk cId="3740908296" sldId="270"/>
            <ac:inkMk id="6" creationId="{702C4E1D-1EF9-4566-A373-19E1D33FF82D}"/>
          </ac:inkMkLst>
        </pc:inkChg>
      </pc:sldChg>
      <pc:sldChg chg="addSp">
        <pc:chgData name="Mykel John Kochenderfer" userId="8b196bf4-1ab3-452c-b1f4-5fd9b4ac9722" providerId="ADAL" clId="{D192D622-E74E-41A4-8B13-9D32CC1C9B62}" dt="2021-04-27T22:50:17.973" v="173"/>
        <pc:sldMkLst>
          <pc:docMk/>
          <pc:sldMk cId="2045791054" sldId="271"/>
        </pc:sldMkLst>
        <pc:inkChg chg="add">
          <ac:chgData name="Mykel John Kochenderfer" userId="8b196bf4-1ab3-452c-b1f4-5fd9b4ac9722" providerId="ADAL" clId="{D192D622-E74E-41A4-8B13-9D32CC1C9B62}" dt="2021-04-27T22:50:17.973" v="173"/>
          <ac:inkMkLst>
            <pc:docMk/>
            <pc:sldMk cId="2045791054" sldId="271"/>
            <ac:inkMk id="5" creationId="{90AD7264-505E-4EFD-9647-939123B6B3DF}"/>
          </ac:inkMkLst>
        </pc:inkChg>
      </pc:sldChg>
      <pc:sldChg chg="addSp add">
        <pc:chgData name="Mykel John Kochenderfer" userId="8b196bf4-1ab3-452c-b1f4-5fd9b4ac9722" providerId="ADAL" clId="{D192D622-E74E-41A4-8B13-9D32CC1C9B62}" dt="2021-04-27T21:40:51.832" v="172"/>
        <pc:sldMkLst>
          <pc:docMk/>
          <pc:sldMk cId="2276636241" sldId="272"/>
        </pc:sldMkLst>
        <pc:inkChg chg="add">
          <ac:chgData name="Mykel John Kochenderfer" userId="8b196bf4-1ab3-452c-b1f4-5fd9b4ac9722" providerId="ADAL" clId="{D192D622-E74E-41A4-8B13-9D32CC1C9B62}" dt="2021-04-27T21:40:51.832" v="172"/>
          <ac:inkMkLst>
            <pc:docMk/>
            <pc:sldMk cId="2276636241" sldId="272"/>
            <ac:inkMk id="5" creationId="{F47D0068-A6D0-4904-B607-B43340341AF0}"/>
          </ac:inkMkLst>
        </pc:inkChg>
      </pc:sldChg>
      <pc:sldChg chg="addSp">
        <pc:chgData name="Mykel John Kochenderfer" userId="8b196bf4-1ab3-452c-b1f4-5fd9b4ac9722" providerId="ADAL" clId="{D192D622-E74E-41A4-8B13-9D32CC1C9B62}" dt="2021-04-27T22:50:17.973" v="173"/>
        <pc:sldMkLst>
          <pc:docMk/>
          <pc:sldMk cId="1180892580" sldId="274"/>
        </pc:sldMkLst>
        <pc:inkChg chg="add">
          <ac:chgData name="Mykel John Kochenderfer" userId="8b196bf4-1ab3-452c-b1f4-5fd9b4ac9722" providerId="ADAL" clId="{D192D622-E74E-41A4-8B13-9D32CC1C9B62}" dt="2021-04-27T22:50:17.973" v="173"/>
          <ac:inkMkLst>
            <pc:docMk/>
            <pc:sldMk cId="1180892580" sldId="274"/>
            <ac:inkMk id="3" creationId="{F4B856CC-AB13-48A7-A836-102B2D653F6D}"/>
          </ac:inkMkLst>
        </pc:inkChg>
      </pc:sldChg>
      <pc:sldChg chg="addSp">
        <pc:chgData name="Mykel John Kochenderfer" userId="8b196bf4-1ab3-452c-b1f4-5fd9b4ac9722" providerId="ADAL" clId="{D192D622-E74E-41A4-8B13-9D32CC1C9B62}" dt="2021-04-27T22:50:17.973" v="173"/>
        <pc:sldMkLst>
          <pc:docMk/>
          <pc:sldMk cId="4256465286" sldId="275"/>
        </pc:sldMkLst>
        <pc:inkChg chg="add">
          <ac:chgData name="Mykel John Kochenderfer" userId="8b196bf4-1ab3-452c-b1f4-5fd9b4ac9722" providerId="ADAL" clId="{D192D622-E74E-41A4-8B13-9D32CC1C9B62}" dt="2021-04-27T22:50:17.973" v="173"/>
          <ac:inkMkLst>
            <pc:docMk/>
            <pc:sldMk cId="4256465286" sldId="275"/>
            <ac:inkMk id="6" creationId="{727B3725-85A6-4DAF-BB44-2FD79D0AE252}"/>
          </ac:inkMkLst>
        </pc:inkChg>
      </pc:sldChg>
      <pc:sldChg chg="addSp">
        <pc:chgData name="Mykel John Kochenderfer" userId="8b196bf4-1ab3-452c-b1f4-5fd9b4ac9722" providerId="ADAL" clId="{D192D622-E74E-41A4-8B13-9D32CC1C9B62}" dt="2021-04-27T22:50:17.973" v="173"/>
        <pc:sldMkLst>
          <pc:docMk/>
          <pc:sldMk cId="2786703091" sldId="276"/>
        </pc:sldMkLst>
        <pc:inkChg chg="add">
          <ac:chgData name="Mykel John Kochenderfer" userId="8b196bf4-1ab3-452c-b1f4-5fd9b4ac9722" providerId="ADAL" clId="{D192D622-E74E-41A4-8B13-9D32CC1C9B62}" dt="2021-04-27T22:50:17.973" v="173"/>
          <ac:inkMkLst>
            <pc:docMk/>
            <pc:sldMk cId="2786703091" sldId="276"/>
            <ac:inkMk id="3" creationId="{50E6B8E6-8971-467D-BAE2-734A3C45B0DD}"/>
          </ac:inkMkLst>
        </pc:inkChg>
      </pc:sldChg>
      <pc:sldChg chg="addSp">
        <pc:chgData name="Mykel John Kochenderfer" userId="8b196bf4-1ab3-452c-b1f4-5fd9b4ac9722" providerId="ADAL" clId="{D192D622-E74E-41A4-8B13-9D32CC1C9B62}" dt="2021-04-27T22:50:17.973" v="173"/>
        <pc:sldMkLst>
          <pc:docMk/>
          <pc:sldMk cId="3669147043" sldId="277"/>
        </pc:sldMkLst>
        <pc:inkChg chg="add">
          <ac:chgData name="Mykel John Kochenderfer" userId="8b196bf4-1ab3-452c-b1f4-5fd9b4ac9722" providerId="ADAL" clId="{D192D622-E74E-41A4-8B13-9D32CC1C9B62}" dt="2021-04-27T22:50:17.973" v="173"/>
          <ac:inkMkLst>
            <pc:docMk/>
            <pc:sldMk cId="3669147043" sldId="277"/>
            <ac:inkMk id="5" creationId="{81E47961-7AA9-484E-AE8F-06A20A46F2B9}"/>
          </ac:inkMkLst>
        </pc:inkChg>
      </pc:sldChg>
      <pc:sldChg chg="addSp">
        <pc:chgData name="Mykel John Kochenderfer" userId="8b196bf4-1ab3-452c-b1f4-5fd9b4ac9722" providerId="ADAL" clId="{D192D622-E74E-41A4-8B13-9D32CC1C9B62}" dt="2021-04-27T22:50:17.973" v="173"/>
        <pc:sldMkLst>
          <pc:docMk/>
          <pc:sldMk cId="2739889644" sldId="279"/>
        </pc:sldMkLst>
        <pc:inkChg chg="add">
          <ac:chgData name="Mykel John Kochenderfer" userId="8b196bf4-1ab3-452c-b1f4-5fd9b4ac9722" providerId="ADAL" clId="{D192D622-E74E-41A4-8B13-9D32CC1C9B62}" dt="2021-04-27T22:50:17.973" v="173"/>
          <ac:inkMkLst>
            <pc:docMk/>
            <pc:sldMk cId="2739889644" sldId="279"/>
            <ac:inkMk id="6" creationId="{58629D6D-04B6-40BD-AE14-4F526B2ED5DB}"/>
          </ac:inkMkLst>
        </pc:inkChg>
      </pc:sldChg>
      <pc:sldChg chg="addSp">
        <pc:chgData name="Mykel John Kochenderfer" userId="8b196bf4-1ab3-452c-b1f4-5fd9b4ac9722" providerId="ADAL" clId="{D192D622-E74E-41A4-8B13-9D32CC1C9B62}" dt="2021-04-27T22:50:17.973" v="173"/>
        <pc:sldMkLst>
          <pc:docMk/>
          <pc:sldMk cId="2658959030" sldId="280"/>
        </pc:sldMkLst>
        <pc:inkChg chg="add">
          <ac:chgData name="Mykel John Kochenderfer" userId="8b196bf4-1ab3-452c-b1f4-5fd9b4ac9722" providerId="ADAL" clId="{D192D622-E74E-41A4-8B13-9D32CC1C9B62}" dt="2021-04-27T22:50:17.973" v="173"/>
          <ac:inkMkLst>
            <pc:docMk/>
            <pc:sldMk cId="2658959030" sldId="280"/>
            <ac:inkMk id="5" creationId="{3CFFECE8-DAFD-4555-8613-7F5592BED192}"/>
          </ac:inkMkLst>
        </pc:inkChg>
      </pc:sldChg>
      <pc:sldChg chg="addSp">
        <pc:chgData name="Mykel John Kochenderfer" userId="8b196bf4-1ab3-452c-b1f4-5fd9b4ac9722" providerId="ADAL" clId="{D192D622-E74E-41A4-8B13-9D32CC1C9B62}" dt="2021-04-27T22:50:17.973" v="173"/>
        <pc:sldMkLst>
          <pc:docMk/>
          <pc:sldMk cId="3867982701" sldId="281"/>
        </pc:sldMkLst>
        <pc:inkChg chg="add">
          <ac:chgData name="Mykel John Kochenderfer" userId="8b196bf4-1ab3-452c-b1f4-5fd9b4ac9722" providerId="ADAL" clId="{D192D622-E74E-41A4-8B13-9D32CC1C9B62}" dt="2021-04-27T22:50:17.973" v="173"/>
          <ac:inkMkLst>
            <pc:docMk/>
            <pc:sldMk cId="3867982701" sldId="281"/>
            <ac:inkMk id="6" creationId="{10E2F6CC-250F-4A68-B0D9-AF9CAE490C42}"/>
          </ac:inkMkLst>
        </pc:inkChg>
      </pc:sldChg>
      <pc:sldChg chg="new del ord">
        <pc:chgData name="Mykel John Kochenderfer" userId="8b196bf4-1ab3-452c-b1f4-5fd9b4ac9722" providerId="ADAL" clId="{D192D622-E74E-41A4-8B13-9D32CC1C9B62}" dt="2021-04-24T04:58:36.665" v="3" actId="47"/>
        <pc:sldMkLst>
          <pc:docMk/>
          <pc:sldMk cId="1986086884" sldId="288"/>
        </pc:sldMkLst>
      </pc:sldChg>
      <pc:sldChg chg="modSp add mod">
        <pc:chgData name="Mykel John Kochenderfer" userId="8b196bf4-1ab3-452c-b1f4-5fd9b4ac9722" providerId="ADAL" clId="{D192D622-E74E-41A4-8B13-9D32CC1C9B62}" dt="2021-04-25T18:02:35.843" v="127" actId="20577"/>
        <pc:sldMkLst>
          <pc:docMk/>
          <pc:sldMk cId="4014172666" sldId="288"/>
        </pc:sldMkLst>
        <pc:spChg chg="mod">
          <ac:chgData name="Mykel John Kochenderfer" userId="8b196bf4-1ab3-452c-b1f4-5fd9b4ac9722" providerId="ADAL" clId="{D192D622-E74E-41A4-8B13-9D32CC1C9B62}" dt="2021-04-24T04:58:52.404" v="13" actId="20577"/>
          <ac:spMkLst>
            <pc:docMk/>
            <pc:sldMk cId="4014172666" sldId="288"/>
            <ac:spMk id="2" creationId="{4A6B43C6-7480-4991-839D-219319333768}"/>
          </ac:spMkLst>
        </pc:spChg>
        <pc:spChg chg="mod">
          <ac:chgData name="Mykel John Kochenderfer" userId="8b196bf4-1ab3-452c-b1f4-5fd9b4ac9722" providerId="ADAL" clId="{D192D622-E74E-41A4-8B13-9D32CC1C9B62}" dt="2021-04-25T18:02:35.843" v="127" actId="20577"/>
          <ac:spMkLst>
            <pc:docMk/>
            <pc:sldMk cId="4014172666" sldId="288"/>
            <ac:spMk id="3" creationId="{4AD2FE62-DE8D-4ECD-B865-90D3209A4D55}"/>
          </ac:spMkLst>
        </pc:spChg>
      </pc:sldChg>
      <pc:sldChg chg="addSp add">
        <pc:chgData name="Mykel John Kochenderfer" userId="8b196bf4-1ab3-452c-b1f4-5fd9b4ac9722" providerId="ADAL" clId="{D192D622-E74E-41A4-8B13-9D32CC1C9B62}" dt="2021-04-27T21:40:51.832" v="172"/>
        <pc:sldMkLst>
          <pc:docMk/>
          <pc:sldMk cId="3792390617" sldId="289"/>
        </pc:sldMkLst>
        <pc:inkChg chg="add">
          <ac:chgData name="Mykel John Kochenderfer" userId="8b196bf4-1ab3-452c-b1f4-5fd9b4ac9722" providerId="ADAL" clId="{D192D622-E74E-41A4-8B13-9D32CC1C9B62}" dt="2021-04-27T21:40:51.832" v="172"/>
          <ac:inkMkLst>
            <pc:docMk/>
            <pc:sldMk cId="3792390617" sldId="289"/>
            <ac:inkMk id="6" creationId="{59F0A23B-21F8-44D8-B0F6-3A686F74902C}"/>
          </ac:inkMkLst>
        </pc:inkChg>
      </pc:sldChg>
      <pc:sldChg chg="delSp modSp add mod modClrScheme chgLayout">
        <pc:chgData name="Mykel John Kochenderfer" userId="8b196bf4-1ab3-452c-b1f4-5fd9b4ac9722" providerId="ADAL" clId="{D192D622-E74E-41A4-8B13-9D32CC1C9B62}" dt="2021-04-25T18:03:16.898" v="155" actId="20577"/>
        <pc:sldMkLst>
          <pc:docMk/>
          <pc:sldMk cId="99917779" sldId="290"/>
        </pc:sldMkLst>
        <pc:spChg chg="mod ord">
          <ac:chgData name="Mykel John Kochenderfer" userId="8b196bf4-1ab3-452c-b1f4-5fd9b4ac9722" providerId="ADAL" clId="{D192D622-E74E-41A4-8B13-9D32CC1C9B62}" dt="2021-04-25T18:03:16.898" v="155" actId="20577"/>
          <ac:spMkLst>
            <pc:docMk/>
            <pc:sldMk cId="99917779" sldId="290"/>
            <ac:spMk id="2" creationId="{540F9429-D713-451A-BF56-A461EE543B47}"/>
          </ac:spMkLst>
        </pc:spChg>
        <pc:spChg chg="del mod ord">
          <ac:chgData name="Mykel John Kochenderfer" userId="8b196bf4-1ab3-452c-b1f4-5fd9b4ac9722" providerId="ADAL" clId="{D192D622-E74E-41A4-8B13-9D32CC1C9B62}" dt="2021-04-25T18:03:05.907" v="147" actId="478"/>
          <ac:spMkLst>
            <pc:docMk/>
            <pc:sldMk cId="99917779" sldId="290"/>
            <ac:spMk id="3" creationId="{2C90B258-47F1-439D-9B05-991D7A5370FC}"/>
          </ac:spMkLst>
        </pc:spChg>
        <pc:spChg chg="mod ord">
          <ac:chgData name="Mykel John Kochenderfer" userId="8b196bf4-1ab3-452c-b1f4-5fd9b4ac9722" providerId="ADAL" clId="{D192D622-E74E-41A4-8B13-9D32CC1C9B62}" dt="2021-04-25T18:03:02.699" v="146" actId="700"/>
          <ac:spMkLst>
            <pc:docMk/>
            <pc:sldMk cId="99917779" sldId="290"/>
            <ac:spMk id="4" creationId="{70F5ECA8-D241-407E-9B7E-9C1777757EB8}"/>
          </ac:spMkLst>
        </pc:spChg>
        <pc:picChg chg="del">
          <ac:chgData name="Mykel John Kochenderfer" userId="8b196bf4-1ab3-452c-b1f4-5fd9b4ac9722" providerId="ADAL" clId="{D192D622-E74E-41A4-8B13-9D32CC1C9B62}" dt="2021-04-25T18:03:08.043" v="148" actId="478"/>
          <ac:picMkLst>
            <pc:docMk/>
            <pc:sldMk cId="99917779" sldId="290"/>
            <ac:picMk id="5" creationId="{4E03BD32-BED0-4DE6-952D-1AF63F3621C5}"/>
          </ac:picMkLst>
        </pc:picChg>
        <pc:picChg chg="del">
          <ac:chgData name="Mykel John Kochenderfer" userId="8b196bf4-1ab3-452c-b1f4-5fd9b4ac9722" providerId="ADAL" clId="{D192D622-E74E-41A4-8B13-9D32CC1C9B62}" dt="2021-04-25T18:03:08.043" v="148" actId="478"/>
          <ac:picMkLst>
            <pc:docMk/>
            <pc:sldMk cId="99917779" sldId="290"/>
            <ac:picMk id="7" creationId="{88FC9FB6-2B09-43BA-B8A4-2609BD8FAB44}"/>
          </ac:picMkLst>
        </pc:picChg>
      </pc:sldChg>
      <pc:sldChg chg="new del">
        <pc:chgData name="Mykel John Kochenderfer" userId="8b196bf4-1ab3-452c-b1f4-5fd9b4ac9722" providerId="ADAL" clId="{D192D622-E74E-41A4-8B13-9D32CC1C9B62}" dt="2021-04-25T18:01:37.377" v="99" actId="47"/>
        <pc:sldMkLst>
          <pc:docMk/>
          <pc:sldMk cId="224687674" sldId="290"/>
        </pc:sldMkLst>
      </pc:sldChg>
      <pc:sldChg chg="addSp delSp modSp new mod modClrScheme chgLayout">
        <pc:chgData name="Mykel John Kochenderfer" userId="8b196bf4-1ab3-452c-b1f4-5fd9b4ac9722" providerId="ADAL" clId="{D192D622-E74E-41A4-8B13-9D32CC1C9B62}" dt="2021-04-26T00:56:57.617" v="158" actId="22"/>
        <pc:sldMkLst>
          <pc:docMk/>
          <pc:sldMk cId="3680063499" sldId="291"/>
        </pc:sldMkLst>
        <pc:spChg chg="del">
          <ac:chgData name="Mykel John Kochenderfer" userId="8b196bf4-1ab3-452c-b1f4-5fd9b4ac9722" providerId="ADAL" clId="{D192D622-E74E-41A4-8B13-9D32CC1C9B62}" dt="2021-04-26T00:56:28.268" v="157" actId="700"/>
          <ac:spMkLst>
            <pc:docMk/>
            <pc:sldMk cId="3680063499" sldId="291"/>
            <ac:spMk id="2" creationId="{183DD0A5-048E-4538-81BA-55208ED86749}"/>
          </ac:spMkLst>
        </pc:spChg>
        <pc:spChg chg="del">
          <ac:chgData name="Mykel John Kochenderfer" userId="8b196bf4-1ab3-452c-b1f4-5fd9b4ac9722" providerId="ADAL" clId="{D192D622-E74E-41A4-8B13-9D32CC1C9B62}" dt="2021-04-26T00:56:28.268" v="157" actId="700"/>
          <ac:spMkLst>
            <pc:docMk/>
            <pc:sldMk cId="3680063499" sldId="291"/>
            <ac:spMk id="3" creationId="{4E0FC81B-D0CD-473F-8CF5-91C31B68BE90}"/>
          </ac:spMkLst>
        </pc:spChg>
        <pc:spChg chg="mod ord">
          <ac:chgData name="Mykel John Kochenderfer" userId="8b196bf4-1ab3-452c-b1f4-5fd9b4ac9722" providerId="ADAL" clId="{D192D622-E74E-41A4-8B13-9D32CC1C9B62}" dt="2021-04-26T00:56:28.268" v="157" actId="700"/>
          <ac:spMkLst>
            <pc:docMk/>
            <pc:sldMk cId="3680063499" sldId="291"/>
            <ac:spMk id="4" creationId="{671AD706-4890-403C-8D18-0AD35FC140DD}"/>
          </ac:spMkLst>
        </pc:spChg>
        <pc:picChg chg="add">
          <ac:chgData name="Mykel John Kochenderfer" userId="8b196bf4-1ab3-452c-b1f4-5fd9b4ac9722" providerId="ADAL" clId="{D192D622-E74E-41A4-8B13-9D32CC1C9B62}" dt="2021-04-26T00:56:57.617" v="158" actId="22"/>
          <ac:picMkLst>
            <pc:docMk/>
            <pc:sldMk cId="3680063499" sldId="291"/>
            <ac:picMk id="6" creationId="{8F351AC7-51FF-4428-9064-66B56F22CF26}"/>
          </ac:picMkLst>
        </pc:picChg>
      </pc:sldChg>
      <pc:sldChg chg="addSp add mod">
        <pc:chgData name="Mykel John Kochenderfer" userId="8b196bf4-1ab3-452c-b1f4-5fd9b4ac9722" providerId="ADAL" clId="{D192D622-E74E-41A4-8B13-9D32CC1C9B62}" dt="2021-04-26T00:57:14.807" v="162" actId="22"/>
        <pc:sldMkLst>
          <pc:docMk/>
          <pc:sldMk cId="1421515280" sldId="292"/>
        </pc:sldMkLst>
        <pc:picChg chg="add">
          <ac:chgData name="Mykel John Kochenderfer" userId="8b196bf4-1ab3-452c-b1f4-5fd9b4ac9722" providerId="ADAL" clId="{D192D622-E74E-41A4-8B13-9D32CC1C9B62}" dt="2021-04-26T00:57:14.807" v="162" actId="22"/>
          <ac:picMkLst>
            <pc:docMk/>
            <pc:sldMk cId="1421515280" sldId="292"/>
            <ac:picMk id="3" creationId="{EEC87B11-2A1D-4DE1-93E6-331C89C55A98}"/>
          </ac:picMkLst>
        </pc:picChg>
      </pc:sldChg>
      <pc:sldChg chg="addSp add mod">
        <pc:chgData name="Mykel John Kochenderfer" userId="8b196bf4-1ab3-452c-b1f4-5fd9b4ac9722" providerId="ADAL" clId="{D192D622-E74E-41A4-8B13-9D32CC1C9B62}" dt="2021-04-26T00:57:23.003" v="163" actId="22"/>
        <pc:sldMkLst>
          <pc:docMk/>
          <pc:sldMk cId="2222901764" sldId="293"/>
        </pc:sldMkLst>
        <pc:picChg chg="add">
          <ac:chgData name="Mykel John Kochenderfer" userId="8b196bf4-1ab3-452c-b1f4-5fd9b4ac9722" providerId="ADAL" clId="{D192D622-E74E-41A4-8B13-9D32CC1C9B62}" dt="2021-04-26T00:57:23.003" v="163" actId="22"/>
          <ac:picMkLst>
            <pc:docMk/>
            <pc:sldMk cId="2222901764" sldId="293"/>
            <ac:picMk id="3" creationId="{A21788C3-6947-495B-B59B-98E77D270B4A}"/>
          </ac:picMkLst>
        </pc:picChg>
      </pc:sldChg>
      <pc:sldChg chg="addSp add mod">
        <pc:chgData name="Mykel John Kochenderfer" userId="8b196bf4-1ab3-452c-b1f4-5fd9b4ac9722" providerId="ADAL" clId="{D192D622-E74E-41A4-8B13-9D32CC1C9B62}" dt="2021-04-26T00:57:38.421" v="165" actId="22"/>
        <pc:sldMkLst>
          <pc:docMk/>
          <pc:sldMk cId="3588259822" sldId="294"/>
        </pc:sldMkLst>
        <pc:picChg chg="add">
          <ac:chgData name="Mykel John Kochenderfer" userId="8b196bf4-1ab3-452c-b1f4-5fd9b4ac9722" providerId="ADAL" clId="{D192D622-E74E-41A4-8B13-9D32CC1C9B62}" dt="2021-04-26T00:57:38.421" v="165" actId="22"/>
          <ac:picMkLst>
            <pc:docMk/>
            <pc:sldMk cId="3588259822" sldId="294"/>
            <ac:picMk id="3" creationId="{C27E8471-41CC-428D-92CA-69FE71083523}"/>
          </ac:picMkLst>
        </pc:picChg>
      </pc:sldChg>
      <pc:sldChg chg="addSp add mod">
        <pc:chgData name="Mykel John Kochenderfer" userId="8b196bf4-1ab3-452c-b1f4-5fd9b4ac9722" providerId="ADAL" clId="{D192D622-E74E-41A4-8B13-9D32CC1C9B62}" dt="2021-04-26T00:57:50.119" v="166" actId="22"/>
        <pc:sldMkLst>
          <pc:docMk/>
          <pc:sldMk cId="2720950136" sldId="295"/>
        </pc:sldMkLst>
        <pc:picChg chg="add">
          <ac:chgData name="Mykel John Kochenderfer" userId="8b196bf4-1ab3-452c-b1f4-5fd9b4ac9722" providerId="ADAL" clId="{D192D622-E74E-41A4-8B13-9D32CC1C9B62}" dt="2021-04-26T00:57:50.119" v="166" actId="22"/>
          <ac:picMkLst>
            <pc:docMk/>
            <pc:sldMk cId="2720950136" sldId="295"/>
            <ac:picMk id="3" creationId="{0907EC0D-BDF2-4B66-8E0A-A4379D3F3767}"/>
          </ac:picMkLst>
        </pc:picChg>
      </pc:sldChg>
      <pc:sldChg chg="addSp new">
        <pc:chgData name="Mykel John Kochenderfer" userId="8b196bf4-1ab3-452c-b1f4-5fd9b4ac9722" providerId="ADAL" clId="{D192D622-E74E-41A4-8B13-9D32CC1C9B62}" dt="2021-04-27T22:50:17.973" v="173"/>
        <pc:sldMkLst>
          <pc:docMk/>
          <pc:sldMk cId="3591483293" sldId="296"/>
        </pc:sldMkLst>
        <pc:inkChg chg="add">
          <ac:chgData name="Mykel John Kochenderfer" userId="8b196bf4-1ab3-452c-b1f4-5fd9b4ac9722" providerId="ADAL" clId="{D192D622-E74E-41A4-8B13-9D32CC1C9B62}" dt="2021-04-27T22:50:17.973" v="173"/>
          <ac:inkMkLst>
            <pc:docMk/>
            <pc:sldMk cId="3591483293" sldId="296"/>
            <ac:inkMk id="3" creationId="{E599338C-2FCF-4435-8504-751D018E5755}"/>
          </ac:inkMkLst>
        </pc:inkChg>
      </pc:sldChg>
      <pc:sldChg chg="addSp new">
        <pc:chgData name="Mykel John Kochenderfer" userId="8b196bf4-1ab3-452c-b1f4-5fd9b4ac9722" providerId="ADAL" clId="{D192D622-E74E-41A4-8B13-9D32CC1C9B62}" dt="2021-04-27T22:50:17.973" v="173"/>
        <pc:sldMkLst>
          <pc:docMk/>
          <pc:sldMk cId="1948713763" sldId="297"/>
        </pc:sldMkLst>
        <pc:inkChg chg="add">
          <ac:chgData name="Mykel John Kochenderfer" userId="8b196bf4-1ab3-452c-b1f4-5fd9b4ac9722" providerId="ADAL" clId="{D192D622-E74E-41A4-8B13-9D32CC1C9B62}" dt="2021-04-27T22:50:17.973" v="173"/>
          <ac:inkMkLst>
            <pc:docMk/>
            <pc:sldMk cId="1948713763" sldId="297"/>
            <ac:inkMk id="3" creationId="{25E1205A-FDC7-47C5-BC27-9EFD7C58CD93}"/>
          </ac:inkMkLst>
        </pc:inkChg>
      </pc:sldChg>
    </pc:docChg>
  </pc:docChgLst>
  <pc:docChgLst>
    <pc:chgData name="Mykel Kochenderfer" userId="a25b768c097423ca" providerId="LiveId" clId="{EBA10C7F-2749-40CB-A0C1-47D0C640D6EA}"/>
    <pc:docChg chg="modNotesMaster">
      <pc:chgData name="Mykel Kochenderfer" userId="a25b768c097423ca" providerId="LiveId" clId="{EBA10C7F-2749-40CB-A0C1-47D0C640D6EA}" dt="2019-04-23T15:25:08.110" v="1"/>
      <pc:docMkLst>
        <pc:docMk/>
      </pc:docMkLst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1100.67188" units="1/cm"/>
          <inkml:channelProperty channel="Y" name="resolution" value="1936.58398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1-04-27T21:38:07.56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14158 12643 3037 0,'43'-61'198'0,"-26"47"-198"0,-7 4-38 16,2 10-26-16,-5-4-19 0,5 4-7 15,-2 0-287-15,-6 4-153 0,-1 10-42 16,-3 3 135-16,-15 2 151 0,-20 6 286 15,-17 1 61-15,-20-5 259 0,-17-11 162 16,-12-10-44-16,6-3-49 0,8-11-35 16,21 0-106-16,18 5-82 0,13-1-32 15,6-1-38-15,2-3-17 0,2 7-22 16,-6-5-10-16,-8-5 20 16,-4-4 9-16,-5 2-10 0,3-6 6 15,-3 2 0-15,-4-8-28 0,-10 5-12 16,-14-9-16-16,-11 2 3 0,-18 0-16 15,-23 1 16-15,-7 10-17 0,-3 4 16 16,-1 1-2-16,9 10 0 0,-4 3-1 16,-7 4 1-16,-2 0-15 0,-5 11-1 15,1 10 0-15,-6 5-13 0,-2 9 1 16,-4 8-7-16,-3 8 4 0,1 10-4 16,0 11 16-16,-2 4-22 0,1 8-3 15,5 8-14-15,8 6 26 0,11 7 4 16,6 3-1-16,18-3 10 0,15-1-19 15,31-6 0-15,22-4-3 0,25-5-19 16,19 2-10-16,11-8-34 16,15 10-10-16,14-2 6 0,11 3-16 15,5-2 32-15,12 6 41 0,6 3 35 16,9 11 0-16,2 4 3 0,4 17 10 16,6 1-12-16,8 6 15 0,8-9 44 15,11 1-28-15,17-13-16 0,12-4 3 16,10-17-17-16,6-15 17 0,5-11-15 15,3-15 18-15,1-13-10 0,-3-11 7 16,1-12-6-16,4-10 0 0,-3-11-1 16,1-11 17-16,4-10 41 0,-7 5 59 15,-7-5-32-15,-5 1-37 0,-2 4-57 16,0-2 0-16,0-6 0 0,2-2 0 16,5-7 1-16,3-9 14 0,7-2-17 15,-5-3 1-15,-6-10 1 16,-5-8-1-16,-14-5 10 0,-11-15 4 15,-16-9 13-15,-9-14 2 0,-17-18 1 16,-6-15 2-16,-13-11-3 0,-6-10-12 16,-10-11-16-16,-9-5 12 0,-7 2-11 15,-15-4-1-15,-17 8-1 0,-16 13 0 16,-23 18 10-16,-27 6 4 0,-21 13-16 16,-28 14-28-16,-26 14-10 0,-24 15 4 15,-27 11 3-15,-25 21 0 0,-20 18 0 16,-17 8 5-16,-6 14 4 0,-7 7 6 15,7 3 3-15,19 11-12 0,14 7-166 16,26-5-138-16,61 5-334 16,0-4-1028-16</inkml:trace>
  <inkml:trace contextRef="#ctx0" brushRef="#br0" timeOffset="3431.68">10379 14044 222 0,'0'0'303'0,"0"0"140"0,0 0-172 15,64-5-99-15,-58 5-16 16,7-4-29-16,-7 4-36 0,4-3 3 16,1-1-16-16,-1 4-13 0,-2-3-19 15,-4 3-20-15,-2 0-13 0,0-4 3 16,1 4 0-16,-1 0-13 0,0-3 1 16,0 3 9-16,2-4-13 0,-2 1 0 15,0-1-2-15,0 1-1 0,0-1 0 16,2 1 1-16,0-4 2 0,3 5 61 15,-1-2 4-15,-4-3-3 0,6 1-7 16,5 2-16-16,-3-3-20 0,2 4-17 16,7-4 1-16,-5 3-3 0,5 1 0 15,0-1-2-15,-1 2 2 0,1-1 0 16,-7 3 19-16,1 0 4 16,-9-4 13-16,-2 4-30 0,-2 0-6 15,-6 0-35-15,-11 4 5 0,-10-1 14 16,-16 6 13-16,-15 5 0 0,-21 0 1 15,-12 2 2-15,-10 5 0 0,18-7 1 16,17-4-1-16,23-6 13 0,24-1 29 16,5-3 48-16,3 0 0 0,5 2-13 15,0-2-77-15,6 3-58 0,19-3 58 16,22 0 45-16,27-5-3 0,23-2-13 16,12-7-10-16,-7 0-3 0,-24-3-13 15,-14 8 17-15,-27 2 31 16,-6 0 7-16,-5 4-30 0,-1-1-17 15,4-3-11-15,-1 4-19 0,1-1-7 16,-2-3-9-16,-7 7 9 0,-3-2 4 16,-11 2-39-16,0 0-4 0,-11 2 33 15,-3 5-13-15,-9-3-36 0,-12 3-6 16,-13 0 0-16,-18 0 6 0,-25 6-55 16,17 0-178-16,-48 8-395 0</inkml:trace>
  <inkml:trace contextRef="#ctx0" brushRef="#br0" timeOffset="4615.43">13467 13974 1505 0,'0'0'256'0,"0"0"111"15,0 0-205-15,0 0-162 0,0 0-35 16,0 0 20-16,0 0 15 0,0 0 16 16,0 0 0-16,58-7 3 0,-45 4 14 15,-9 3-33-15,-4 0-4 0,0 0-34 16,-15 0 15-16,-5 7 10 0,-16 3 13 15,-19 6-3-15,-18 5-49 0,-16 3 16 16,-6 2 34-16,11-8 2 0,26-8-1 16,20-5 1-16,20-1 0 0,10-4 71 15,6 0 65-15,-1 0 26 0,3 0-96 16,17-9-64-16,24-1 18 0,38-11 64 16,22-5 9-16,27-6-19 0,-6 2-25 15,0 3-4-15,-18 4-1 0,-16 5 5 16,-15 1 11-16,-15 8-15 15,-17 2-26-15,-18 7-19 0,-9-3-1 16,3 3-18-16,-3 0-6 0,-3 0-20 16,1 0-32-16,-8 0 3 0,-10 7 74 15,-27-2 29-15,-19 9-13 0,-28 3-16 16,-18 1-1-16,-9-2-12 0,10-6 13 16,20-3 0-16,19 0 0 0,25-4-2 15,2 1-1-15,9-1-17 0,-1 1 17 16,-4-4 2-16,0 5 1 0,-2 2 0 15,-4 0-22-15,12 0-233 16,11 0-168-16,2-3-256 0,37 3-739 0</inkml:trace>
  <inkml:trace contextRef="#ctx0" brushRef="#br0" timeOffset="11198.78">11080 15406 1158 0,'0'0'547'15,"0"0"-271"-15,0 0-107 0,0 0-120 16,0 0 31-16,0 0 24 0,0 0 9 15,0 0 10-15,0 0-14 0,2-7-57 16,-8 10-23-16,-5 1 0 0,1-1 0 16,-7 4 3-16,5 0-13 0,-2-1-19 15,1 1-10-15,5 0-42 0,4 0 4 16,4 0 48-16,0-1 64 0,12-2 71 16,19 3 38-16,17 0-33 0,18-5-41 15,25 1-16-15,18-3-20 0,5 0-9 16,2 0-3-16,-2-3 2 0,-1-3 17 15,7-4-1-15,10 0-6 0,11-8-26 16,12 2-18-16,8-1-17 16,15-1 0-16,2-4-1 0,1 4-1 0,3-3-1 15,-4 2-11-15,-8-2-26 16,-13 2-44-16,-15 5 23 0,-11 4 27 16,-24 3 7-16,-24 3-13 0,-27 4-101 15,-28 7-157-15,-15 0-356 0,-23 7-1440 0</inkml:trace>
  <inkml:trace contextRef="#ctx0" brushRef="#br0" timeOffset="19582.45">11638 13301 1391 0,'0'0'273'0,"0"0"16"16,0 0-36-16,0 0-133 0,0 0-49 15,0 0-22-15,0 0 5 0,-15-56 34 16,24 39 31-16,1 3 13 0,-6-4-20 16,4 6-35-16,-1 1-9 0,-5-3-17 15,-2 1-10-15,0 4-18 16,-4-2-23-16,-9 1 0 0,3-4-3 15,-7 0 3-15,-3-2 21 0,-3-1-5 16,-6-4-14-16,-2 2 11 0,0-2 3 16,-2 2-16-16,2 1-1 0,0-3-12 15,-2 9 11-15,2 2-37 0,4 6 4 16,-8 4-16-16,6 7 0 0,-6 9 51 16,2 12 3-16,-7 5-1 0,-3 14-2 15,4 0-1-15,1 7-1 0,-3 0 1 16,10-3 1-16,-6 6-2 0,8 1-14 15,-4-1 16-15,6 1-3 0,4-4-17 16,9 0-18-16,3-3 19 16,9-1 19-16,6 4 12 0,23 4 37 15,19 6-30-15,20 1 3 0,19-4-18 16,10-5 12-16,-4-11-13 0,-6-19 16 16,-21-8-3-16,-19-18 13 0,-12 0 12 15,-6-11 45-15,-2-3 159 0,12-8-5 16,13-22-26-16,10-14-57 0,6-30-41 15,-8-17-51-15,-13-3-37 0,-12 3-26 16,-12 4-2-16,-15 10 0 0,-4-3-3 16,-2-2-13-16,-8 5-12 0,-13 4 7 15,-12 5-7-15,0 18 12 0,-17 11 4 16,-10 12-26-16,-6 28-5 0,-12 13-10 16,-5 30-11-16,-6 24 1 15,0 23-6-15,0 19-104 0,13 8-124 0,8 8-202 16,22-25-549-16,7 11-643 0</inkml:trace>
  <inkml:trace contextRef="#ctx0" brushRef="#br0" timeOffset="20383.87">29438 13301 1579 0,'0'0'0'0,"0"0"-35"0,0 0-206 15,0 0-809-15</inkml:trace>
  <inkml:trace contextRef="#ctx0" brushRef="#br0" timeOffset="21016.51">29438 13301 554 0,'-46'-47'567'15,"44"40"-134"-15,0 1-98 0,2-1-69 16,-4-3-39-16,2 0-59 0,0-4-65 15,2 5-35-15,-8-5-23 0,2 0-16 16,-3 0-10-16,-7 2-6 0,-7-9 16 16,-14-7-29-16,-19-2 19 0,-29-10 7 15,-35-7 3-15,-33-7 6 16,-14 3-9-16,-13 1 16 0,0 5 3 16,7 4 6-16,-7 5-10 0,-6 1-9 15,-4 9-9-15,-3 5-4 0,-3 12-6 16,-5 6-1-16,-1 3-11 0,-1 12-1 15,5 9-3-15,3 5-13 0,5 9 3 16,2 1 1-16,4 5-1 0,2 0 0 16,7 0 0-16,5-1 1 0,7-4-1 15,6 10 11-15,10-6 2 0,17 0-1 16,24 3-2-16,26-2 0 0,7 13-16 16,22 3 16-16,16 18-29 0,12 9 13 15,23 5-4-15,18 9 7 0,26 6-3 16,18 11 19-16,14 0 0 0,15 6 0 15,8 1 2-15,11-7-1 16,12-7 1-16,4-7 2 0,11-10 24 16,11-9-5-16,7-16-10 0,13-8-1 15,16-13 8-15,14-8 8 0,13-16 17 16,21-9 6-16,9-9 0 0,14-3-16 16,11-7-9-16,7-5-7 0,-2-2-18 15,-2-7 1-15,-11-1 14 0,-10-3-15 16,-14-4-1-16,-17-3 1 0,-10-11 0 15,-7-12 12-15,-10-9 3 0,-12-9-3 16,-11-13-1-16,-18-8 17 0,-19-4 3 16,-16-3-7-16,-19-3 0 15,-22-8-9-15,-26-3 9 0,-22-4 7 16,-19-3-10-16,-16 9-6 0,-21-2-3 16,-29 0-12-16,-21-1-1 0,-32 8-26 15,-38 11-24-15,-33 9 12 0,-44 13 6 16,-42 18-12-16,-36 13 18 0,-40 13 10 15,-22 8-6-15,-31 2 9 0,-14 13 1 16,0 1 9-16,5 0-23 0,16 7-12 16,24 7-48-16,20 12-32 0,30 19-91 15,91-5-242-15,-17 32-715 0</inkml:trace>
  <inkml:trace contextRef="#ctx0" brushRef="#br0" timeOffset="23549.26">26705 14216 17 0,'0'0'216'16,"0"0"-24"-16,-62 14 186 0,27-7-156 16,-6 4-72-16,-5-4-33 0,-1 2-23 15,-5 1 4-15,-4-7 16 0,2 1 6 16,1-4-9-16,1 0 9 15,0 0-3-15,7-11 22 0,3-2 0 16,3 4-26-16,10-5-29 0,7-4-9 16,9 3-59-16,9-3-16 0,16 1-87 15,21 3 9-15,32 5 35 0,23 6 43 16,24 3 19-16,6 3-6 0,-9 4-12 16,-9 5 16-16,-16-5-5 0,-7-3-9 15,-17-1 39-15,-15 1 16 0,-12-4-3 16,-16 3-17-16,-5-3-27 0,-5 0-11 15,-1 0-3-15,-6 0 3 0,-9 0 35 16,-28 4-33-16,-37-4-2 0,-32 0-2 16,-32 3-11-16,-5-3 11 15,5 0 2-15,14 0-2 0,20 4 1 16,22 3-12-16,26-7 11 0,19 3-1 16,20-1-13-16,5 1-4 0,6 1-12 15,-5-1-33-15,7 1-19 0,4-1 84 16,6 1 46-16,27-4 2 0,21 0-3 15,31 0 10-15,20-7-3 0,21-7-4 16,0 5-13-16,-8-1-9 0,-18 3 0 16,-26 3-10-16,-20 1-5 0,-19 3-11 15,-19 0-23-15,-7 3-25 0,-5 11-26 16,-17 5-65-16,-42 20-116 0,-1-6-309 16,-103 28-999-16</inkml:trace>
  <inkml:trace contextRef="#ctx0" brushRef="#br0" timeOffset="59966.89">28650 11122 117 0,'0'0'330'15,"0"0"15"-15,37-62-100 0,-24 44-125 16,-7 1 53-16,4-1-40 0,3-8 14 16,3-4 12-16,-1-1 3 0,-3-2-19 15,-1 1 3-15,-3 6-33 0,-8-2-48 16,0 2-65-16,-19 5-23 0,-16-1-51 15,-21 1 22-15,-28 3 23 16,-30 6 29-16,-31-9 21 0,-10 4 30 16,-2-6 27-16,2-1 0 0,10 1-10 15,-12-1-4-15,0 1 1 0,4 2-7 16,6 3-13-16,5 11-10 0,5 7-18 16,5 7-17-16,0 21-25 0,10 12 18 15,2 11 7-15,-2 10 0 0,2 7-19 16,6 5 18-16,11 6-2 0,18-2-20 15,11 5-19-15,10 5 10 0,8 3 6 16,6 3 6-16,9 1 17 0,12-3-11 16,15 3-5-16,14 2 0 0,18-5-7 15,17-1-6-15,19 8 22 0,10-6 10 16,13-4 29-16,11-5 19 0,12-4-19 16,13-11-6-16,13-4 22 0,7-10-3 15,11-6-6-15,16-8-4 16,13-14 3-16,15-5-16 0,15-14-16 15,6-7 35-15,10-7-9 0,0-14-10 16,-2-5-2-16,-8-7-14 0,-13-9 13 16,-10-2 0-16,-16-7-14 0,-11-6 17 15,-16-4 0-15,-13-5-15 0,-14-6 12 16,-5-10 9-16,-8-2-12 0,-12-3 6 16,-14-5 0-16,-23 1-18 0,-27-3-1 15,-19-4 44-15,-16-6-20 0,-28-5-24 16,-21 5-19-16,-22-4-10 0,-22 3 0 15,-13 4 0-15,-18-2-6 16,-5 5 0-16,-12 8 19 0,-6 8-16 16,-10 8 9-16,-4 13-6 0,-7 14 7 15,-4 7 6-15,-4 9-4 0,0 15 7 16,-8 9-3-16,-3 11 3 0,3 15-38 16,-6 19-42-16,-3 18-24 0,-3 19-28 15,-9 26-17-15,-2 14 19 0,6 19-61 16,-2 13-102-16,58-32-166 0,-10 30-232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1100.67188" units="1/cm"/>
          <inkml:channelProperty channel="Y" name="resolution" value="1936.58398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1-04-27T22:21:18.442"/>
    </inkml:context>
    <inkml:brush xml:id="br0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14127 6499 104 0,'0'0'199'15,"0"0"7"-15,0 0-43 16,0 0-33-16,0 0-43 0,0 0-87 16,0 0-114-16,0 0 39 0,0 0 36 15,-15-27 19-15,40 27 20 0,6 0 0 16,0 0 0-16,8 0 4 0,-1 0-2 15,13 4 0-15,5-1-2 0,16-3-3 16,19 0 2-16,21 0-45 0,26-10 46 16,17 0 178-16,11-4-12 0,7 0-22 15,7 1-21-15,4-1-54 0,11 4-30 16,3 0-36-16,1 3 0 0,-1 5-1 16,7 2 11-16,-5 0-13 15,5 0 0-15,4 0-2 0,6 2-1 16,6 5 3-16,10 0 2 0,11-4 1 15,12 4 23-15,9-4-7 0,8 8 14 16,4-1-33-16,-3 3-121 0,-69 4-244 16,22 0-283-16</inkml:trace>
  <inkml:trace contextRef="#ctx0" brushRef="#br0" timeOffset="7633.55">2764 7657 101 0,'0'0'0'15,"0"0"-85"-15,16-63 85 0,-5 52 59 16,3-2 52-16,3-1 55 0,-3-2 49 16,5 2-58-16,-1-4-50 0,1 3-2 15,-7 8-11-15,1 0-35 0,-7 3-59 16,2 1-3-16,0 3-14 0,-3 0 17 16,-1 0 20-16,0 0 6 0,6 0-3 15,-4 0-4-15,7 3-2 16,-1-3 9-16,7 0 19 0,4 0 46 15,3 0 30-15,12 0-7 0,1 0-10 16,6-3 0-16,11-1-13 0,10 1-4 16,15-4-2-16,10 0-4 0,8-4 3 15,9 3-22-15,-7-3 22 0,0-3-3 16,-16 0-10-16,-4 2-20 0,-7 2-12 16,13-8-10-16,8 4-6 0,14 2-21 15,7 2 17-15,8-1 7 0,2 4 3 16,11 0 0-16,10 4-27 0,-1 3-2 15,9 0-1-15,-6 3 1 16,0 4 2-16,4-3 14 0,0-4-13 0,0 0 12 16,-4 0-15-16,8-11-3 15,2-4-9-15,4-3 12 0,7-6 2 16,8 1-2-16,6-8-1 0,8 1 1 16,6-1 50-16,3 8 50 0,1-5 98 15,-1 9-79-15,-3-2-65 0,3 5-29 16,-5 2-22-16,5 4-2 0,-1-1 11 15,1 1-8-15,-3 3-4 0,-4 2-26 16,-8 1-150-16,-10 1-45 0,-8 3-17 16,-9 0-72-16,-43 0-228 0,-1 3-682 15</inkml:trace>
  <inkml:trace contextRef="#ctx0" brushRef="#br0" timeOffset="14949.6">20634 8883 65 0,'0'0'189'0,"0"0"53"15,-64-5-109-15,39 1-51 0,2 1-33 16,-3-1-20-16,5 1 7 0,2 3 10 16,7 0 29-16,4-4 26 0,3 4 74 15,1 0 53-15,4 0 13 0,-4 0-27 16,4 0-74-16,0 0-49 0,6-3-36 15,1-1-29-15,9-3-3 0,5 0-1 16,14-3-9-16,21 1 7 0,16-8 22 16,25 3-10-16,23 3-3 0,4 4-16 15,4-1 3-15,-6 4-12 16,-2 1 34-16,6 3-5 0,11-4 12 16,1 4 3-16,7-3 1 0,6 3-4 15,8-4 3-15,8 4-16 0,3 0-6 16,12 0-4-16,10 0 1 0,2 0-22 15,15 4 1-15,6-1 11 0,8 4-12 16,9 4 1-16,12-6 2 0,0 9-1 16,2 0 0-16,4 0 10 0,-8 1-10 15,4-1-3-15,-4 0 1 0,-9 4 0 16,-3-6 0-16,-1-2 1 0,-6 1 1 16,3-4-3-16,3-4 2 0,-8 4-1 15,-4-5 0-15,0 1-1 0,-4-3 0 16,-4 4 0-16,4-4 0 15,-4 3 1-15,-1-3 1 0,-1 7-2 16,6-3-1-16,-8 6 0 0,-9-3 0 16,3 4 1-16,-7 1 0 0,-10-2 0 15,-5 4 1-15,-11 7 1 0,-7-5 1 16,-8 5 17-16,-15 5-18 0,-18 2-2 16,-33 2-116-16,-33-9-94 0,-21 1-100 15,-19-4-134-15,-8-8-366 0,-8 20-225 0</inkml:trace>
  <inkml:trace contextRef="#ctx0" brushRef="#br0" timeOffset="16033.73">3252 9910 85 0,'0'0'133'0,"0"0"-41"0,0 0 32 16,0 0 13-16,0 0 6 0,0 0 20 15,0 0 68-15,0 0 53 0,0 0-17 16,33-10-98-16,-33 10-75 0,2-4-94 16,2 4-26-16,4 0-81 0,0 0 25 15,11 0 66-15,6 4 16 0,14 6 23 16,15 4 0-16,29 9 9 0,20-2-9 16,25 3-21-16,2-8 11 0,-6-2-12 15,-8-7-1-15,-4 0-3 16,3-4-23-16,16 1 3 0,-3-4 23 15,4 0 7-15,9 0 74 0,14 0-20 16,12-7-9-16,13-4 10 0,6 1-10 16,15-1-23-16,3-1 4 0,15-5-7 15,9 3-10-15,1-4-3 0,5 3-10 16,8-3 0-16,-1 1 13 0,3 5 17 16,11-6 6-16,-3 4-4 0,0-2 1 15,4 2-23-15,-4 4 0 0,5 0 22 16,3-1-18-16,9 2 15 15,6-5-16-15,2 7-3 0,2-3-11 0,2-1 17 16,-4 3-15-16,-4 1 12 16,-6-4-3-16,-13 8 0 0,-8 3-13 15,-17 3-100-15,-12 15-75 0,-24 1-107 16,-57-2-326-16,-8 1-712 0</inkml:trace>
  <inkml:trace contextRef="#ctx0" brushRef="#br0" timeOffset="22083.07">19954 14190 13 0,'0'0'62'0,"0"0"62"16,0 0 23-16,0 0-115 0,0 0-19 15,0 0-9-15,0 0 18 0,0 0 66 16,0 0 62-16,56-64-9 0,-50 53-5 16,0 1-5-16,-4 1 9 0,0-1 6 15,0-4 11-15,-2 0-14 0,0-2-16 16,0 6-27-16,0-4-22 0,-4 0-23 16,2 0-6-16,-6 1-7 0,0 3-9 15,1-4-14-15,-3-2 17 16,0 2 6-16,-5-3 0 0,3-4-3 15,-7 2-4-15,-1-6-15 0,-5-1-17 16,-10-12-3-16,-15-2-3 0,-12-7-20 16,-21-11 7-16,-20-3 3 0,-17 2 10 15,-4 1-17-15,0 8 18 0,4 1-1 16,11 9 3-16,-9-4 0 0,-4 1 1 16,-6-1-1-16,-5-1-12 0,-5 8-7 15,-11 0-1-15,-4 6 1 0,-8 12-4 16,-7 1 4-16,-5 8 17 0,-5 10-2 15,-2 0 3-15,0 7 1 0,2 3 4 16,5 4-4-16,3 0-53 16,1-5-32-16,6 5 20 0,1 0 23 15,1-4 13-15,2-1 9 0,2 8 18 16,-7-3-11-16,-3 4 0 0,2 1 11 16,-9 5-11-16,0-1 11 0,1 8-1 15,-3-1-14-15,9 3 4 0,7 6-6 16,10-3 19-16,13 1 1 0,19 12 58 15,13-2-21-15,10 7-18 0,6 0-18 16,4 0-2-16,7 5-10 0,-1 2 10 16,9 4 4-16,-1 3-2 0,3 0 30 15,-2 5 17-15,-9 6 19 0,-1 1-3 16,-11 9-23-16,-2 2 10 16,4-1 0-16,2 1-7 0,17 1-9 15,6 3 6-15,18-1-20 0,5 3-19 16,14 5-3-16,4-1-3 0,15 7 1 15,2 4 1-15,8-1-1 0,10 4 2 16,11 0 1-16,6-3 0 0,10-4-1 16,7 0 0-16,1-3 0 0,15-4 2 15,7-10 11-15,9-6 0 0,15-8-12 16,13-6 2-16,18-6 22 0,8-11 1 16,19-7-6-16,12-3-1 0,17-8 20 15,16-4-7-15,9-10 16 0,6 3 1 16,6-6-4-16,0-1 6 0,-4 2-6 15,-4-4-19-15,-5 2-23 0,1-1-1 16,0-5 11-16,3-1 10 0,5-4 12 16,8-7 23-16,11 0-4 15,14 0 4-15,8-4-23 0,7 1-16 16,-1-1-15-16,1 1 8 0,-11-3-8 16,-9 3 12-16,-15-4-16 0,-17-7-17 15,-15-3-15-15,-8-6 7 0,-14-12 25 16,-3-5 13-16,-6-11-10 0,1-3 16 15,-3-3-6-15,0-11-10 0,-4 1-3 16,0-8-43-16,-8-8-18 0,-4-6 6 16,-7-12 7-16,-5-14 48 0,-11-13 17 15,-15-15 2-15,-8-9 4 16,-20-6 47-16,-11-11 100 0,-14-2-55 16,-21-2-7-16,-15 0 15 0,-15 1 7 15,-18 4-42-15,-26-1-38 0,-25 3-18 16,-27 4-32-16,-27 3 0 0,-25 1-35 15,-16 6-2-15,-21 5-11 0,-17 10-163 16,-9 8 125-16,-14 15 22 0,-7 3 17 16,-9 13 2-16,-14 9-35 0,-17 16-25 15,-14 5-1-15,-21 10-35 0,-8 4 3 16,-4 7 28-16,-7 10 17 0,-9 9 2 16,-18 18-2-16,-20 24-34 0,-23 36-64 15,-18 41-101-15,95-9-170 0,-69 59-610 16</inkml:trace>
  <inkml:trace contextRef="#ctx0" brushRef="#br0" timeOffset="24483.29">18275 15572 430 0,'0'0'307'0,"0"0"9"0,0 0-127 16,0 0-101-16,0 0-23 0,0 0-52 15,0 0-13-15,0 0-23 0,0 0 21 16,-37-35 0-16,35 33-21 0,2 2-3 16,-6-3 26-16,2 3 13 0,-2-7 68 15,-1 7 1-15,-3 0-14 0,0 0-6 16,-3 0-17-16,3 0 1 0,-2 3-1 15,-1 1-6-15,-3-1 7 0,5-1 6 16,-1 1 0-16,6 1 0 16,-7-4 0-16,7 3-10 0,2-3-7 0,0 4-25 15,4-4-10-15,0 0-13 16,4 3 13-16,4-3 20 0,7 0-4 16,7 4-13-16,1-4 13 0,4 3-16 15,6-3 0-15,2 4 0 0,0-4 1 16,-2 3 1-16,1-3-1 0,-3 4-1 15,-9-4 0-15,-1 3-23 0,-9-3-22 16,-1 0 32-16,-11 4 13 0,-4-4 29 16,-13 0-13-16,-18 7-13 0,-19-7 13 15,-22 3-12-15,-17-3 9 0,-11 0-10 16,13 0 10-16,25-3-10 0,21-4 78 16,24 7 10-16,7-4 12 0,1 4-45 15,1 0-58-15,-3 0-52 0,7 0-70 16,0 0 8-16,8 0 114 15,2 0 40-15,10 0 31 0,7 4 1 16,6-4-17-16,2 3-20 0,6-3-9 16,0 0-4-16,6 0 1 0,0-3-10 15,0-1 10-15,1 1-10 0,1-4-10 16,-4 3 10-16,-2-3 0 0,-1 4-1 16,-3-4 1-16,-7 3-10 0,-3 1 10 15,-7 1-12-15,-1 2-1 0,-9 0 2 16,-4 0-2-16,0 0-33 0,-21 0 8 15,-10 5 22-15,-18 6 3 0,-19 6 4 16,1-6 15-16,9 1-3 0,13-5-14 16,22 0 14-16,-8-4-12 15,0 1-3-15,0 3 1 0,2-4-2 0,9 1-29 16,7-1-68-16,7 1 97 16,10-1 16-16,11-3 55 0,5 0 13 15,13 0 41-15,15 0-45 0,-1-7-47 16,-1 4-21-16,-1-4-12 0,-5 0 0 15,5 0 0-15,1 0-1 0,-7 0 1 16,-4 5 0-16,-6-5-2 0,-8 4-19 16,-9-1 21-16,-8 4 10 0,-4 0-10 15,-6 0-19-15,-11 0-3 0,-7 4 20 16,-7-1 2-16,-7 1 2 16,-5-1 1-16,-4-1 13 0,-1 1-16 0,-4 1 0 15,5-1 1-15,3 1 1 16,9-4-1-16,4 3-1 0,6-3-22 15,11 4-58-15,8-4-4 0,6 3 71 16,2 4 13-16,14-3 39 0,7-1-7 16,6 4 3-16,6-3-3 0,4-3-12 15,5-1-17-15,1 0 13 0,1 0-15 16,-3 0 0-16,-4-1 2 0,-1-3 0 16,-9 1 10-16,-5-1 3 0,-7 1 13 15,-7 3 22-15,-8 0-51 0,-8 0-28 16,-19 0-53-16,-22 0 8 0,-32 14-56 15,-28 5-42-15,-30 12-104 0,24-1-195 16,-7 3-765-16</inkml:trace>
  <inkml:trace contextRef="#ctx0" brushRef="#br0" timeOffset="29550.28">16196 15811 157 0,'0'0'303'0,"0"0"-20"15,0 0-32-15,0 0 13 0,0 0-26 16,0 0-49-16,0 0-59 0,0 0-43 15,0 0-25-15,12-4-23 0,-12 1-23 16,-2 1-15-16,0 2 25 16,0-4 29-16,-2 4 7 0,2-3-4 15,2 3-39-15,0 0-19 0,0 0-30 16,0 0 5-16,0 0 2 0,0 0 23 16,0 0 3-16,0 0 0 0,0 0 43 15,0 0 9-15,0 3-7 0,0 1-6 16,0-2 0-16,0 1-3 0,0 4-7 15,0 0 1-15,0 0-1 0,0 3 0 16,0 1 10-16,2-2 16 0,4 5-13 16,2 3-6-16,3 0-23 0,1-1-3 15,1 5 3-15,1-2-14 0,3 6 2 16,1-4-2-16,-1 1 11 0,-1 3-12 16,1-3 2-16,-3 3 23 0,1-6-4 15,3 2 17-15,-1-4 15 16,-1 3 23-16,7-6 42 0,6-1-8 15,10 1-28-15,15-1-29 0,21-3-9 16,13-3-20-16,18 0-23 0,-7-3 2 16,-10 6-3-16,-17-3-1 0,-26-4 0 15,-7-1 0-15,-10 2 1 0,0-1-1 16,12 1 3-16,17-1 10 0,14 1-1 16,26-1-8-16,9-3-3 0,3 0 0 15,-5 0 11-15,-4 0-11 0,-6-3 0 16,-10-4 12-16,2 0-11 0,-4-2 14 15,-5-5 3-15,-14 7-3 0,-14-3 0 16,-11-1 0-16,-10 4-4 16,0 2-10-16,-6-6 11 0,12 1-13 15,4-4-1-15,15-2-15 0,14-5 14 16,7-6-11-16,14 0 13 0,-19 3-1 16,-10 5 0-16,-17 1-37 0,-16 4 13 15,6-1 24-15,8-6 1 0,3-5 12 16,6-13-8-16,1-1 11 0,5-14-2 15,-4-14 6-15,-1-12-17 0,-5-9 1 16,-9-5-2-16,-4 6 2 0,-4 6 22 16,-2 13-9-16,-2 8-4 0,0 7-9 15,-5 10-1-15,-1 6 0 0,-9 15-1 16,3-5 11-16,-3 5-8 0,4-8-1 16,-1-6 9-16,1-3-10 0,3-3 2 15,-7-3-1-15,-4 6-3 16,-2-3-2-16,-4-1-27 0,-8 0 1 15,-6-3-1-15,-9-2-2 0,-12-5 2 16,-13-8 7-16,-14-6 6 0,-14-14 13 16,5 22 2-16,14 10-1 0,11 15 1 15,17 12-12-15,-14-8-6 0,-15-9-16 16,-17-11 3-16,-20-3-6 0,-6 10 6 16,-8 4 7-16,-11 9 3 0,2 5 3 15,0 8-1-15,4 1 17 0,-1 5-10 16,-7 1 11-16,4-3 1 0,4 4-1 15,7 3-11-15,9-4 12 16,10 10 0-16,5-3 0 0,6 4 0 16,5 0-1-16,2 0-20 0,-1 5 9 15,3 9-35-15,-2 4-13 0,0-1 16 16,-5 6 23-16,-7 8 3 0,-5 2 6 16,-6 4 13-16,0 1-2 0,2 9-11 15,8 0 12-15,15-3-25 0,4 7 24 16,6 6-14-16,4 4-3 0,-6 13 19 15,11-3-1-15,3 4 1 0,-1 5 0 16,-3 2 3-16,-2 9 10 0,3 3 9 16,-1 4-22-16,5 6-3 0,5 1 1 15,11 0 2-15,9 3 17 0,5-7 18 16,13 2 0-16,4-5-12 16,17-4-10-16,4-7 3 0,8-5 9 15,4-5 4-15,4-6-10 0,-6-13 0 16,2-15-15-16,-6-9 15 0,-6-14 6 15,2 1-2-15,12 2-20 0,17 12 26 16,14-5 6-16,19-1-7 0,-15-11 4 16,-8-8-32-16,-18-6-64 0,-22-4-6 15,5-4-29-15,4 1-32 0,3-4-42 16,3 0-79-16,2-4-149 0,-14 3-356 16,2-20-681-16</inkml:trace>
  <inkml:trace contextRef="#ctx0" brushRef="#br0" timeOffset="30516.36">13155 15753 1266 0,'0'0'88'0,"0"0"-46"0,0 0-42 16,0 0-48-16,0 0-23 0,-62-5 25 15,56 1 4-15,-4 4 9 16,3 0 33-16,1 0 86 0,-4 0 34 16,6 0-2-16,2 0-1 0,-5 0-10 15,5 0-16-15,2 0-19 0,0 0-4 16,5-3-3-16,5-4 6 0,11 0 30 16,3-4 5-16,16-6-34 0,-1 1-14 15,4 2-23-15,5 0-35 0,-5 0-9 16,5 2-24-16,-5 5-2 0,-8 4-4 15,-4 3-13-15,-10 0 0 0,-11 3 52 16,-10 11 29-16,-22 2 17 0,-26 8-17 16,-26 9-13-16,-32 2-3 0,-22 2 3 15,2-7-15-15,10-3 1 16,11 0-2-16,18-10 0 0,17-6 2 16,18-1 40-16,15-7 32 0,16-1-13 15,9-2-22-15,-1 4-23 0,3-4-16 16,-4 0-26-16,7 3-71 0,1-3 10 15,6 0 87-15,15 0 36 0,9 0 32 16,18-3-13-16,18-3-10 0,-4 0-3 16,-1-1-13-16,-15 0 0 0,-3 0-10 15,4 0-3-15,5 0-14 0,1-4 1 16,1 6 17-16,-9-6 2 0,-6 4 7 16,-6 1 7-16,-6-1 18 15,-5 0 30-15,-10 0-10 0,1 5-36 16,-7-5-38-16,-9-4-21 0,-1 8-11 15,-9-1-10-15,-5 1 3 0,-5 3 10 16,-7 0 7-16,-1 3 22 0,2 1 3 16,-4 3 39-16,6 7-28 0,-2-5-14 15,8 1-23-15,4-3 1 0,6 3-4 16,9-3 7-16,8 0 19 0,4-1 3 16,21-3 36-16,21-3 2 0,32-9-9 15,23-12-15-15,28-6-14 0,-5 0 0 16,-11 0-2-16,-26 7 0 0,-39 10-1 15,-17 3-12-15,-19 3-55 0,-10 4 3 16,-2 0-17-16,-12 0 62 0,-42 21-20 16,-43 19-148-16,-60 28-87 15,16-3-103-15,-35 12-400 0</inkml:trace>
  <inkml:trace contextRef="#ctx0" brushRef="#br0" timeOffset="32783.11">12872 15865 1467 0,'0'0'146'15,"0"0"-35"-15,-64 24 12 0,54-24-94 16,5 0-28-16,-3 0 29 0,0 0-11 15,4 0 17-15,2 0-17 0,2 0 53 16,2 0 28-16,10 0-16 0,7-3-38 16,14-4-17-16,12-4-27 0,19-3 11 15,17 2-12-15,26-2 0 0,13 0-1 16,4 4 0-16,-10-3 2 16,-11-1 1-16,-5 4 33 0,-1-4 19 0,0-2-13 15,6 6-6-15,-4-4-4 16,-5 0-6-16,-4 5 0 0,-5-1-7 15,-8 3-16-15,-13 0 0 0,-13 7-3 16,-15 0-1-16,-14 0-15 0,-3 0-3 16,-3 3-13-16,1 1 2 0,2-1 14 15,1 1 16-15,1-1 26 0,-7 4 29 16,-7-3 58-16,-3-4 32 0,-4 0 9 16,0 0-80-16,-2-4-55 0,-4-6-8 15,-5-1-9-15,3-3-2 0,-7 0 19 16,5-1-18-16,-4-6-1 0,-1 2 0 15,1 1-2-15,-3-3-11 0,5 2 0 16,-3 2 11-16,1-1-20 0,3 8-4 16,-1-3-3-16,4 6-16 0,-7 1-19 15,5 2 6-15,-4 4 16 16,1 0 4-16,-3 0 6 0,-1 7 9 16,3 0 4-16,-3 3 19 0,-2-1 3 15,-1 2 36-15,-5 3-1 0,-16 0 1 16,-15 1-23-16,-33 10-14 0,-39 1 11 15,-33 9-10-15,-7-2-3 0,-1-5-22 16,14-2 6-16,18-5 16 0,1-2 0 16,-1 2 0-16,11-4-2 0,0-1-1 15,14 2-19-15,11-5 6 0,18-2 12 16,21-6 4-16,27-5 0 0,15 4 17 16,3-4-16-16,11 0-1 0,-6 0-4 15,7 3-99-15,5-3 26 16,21 0 77-16,27 4 3 0,34-4-3 15,36 3-58-15,31-3-32 0,14 0 2 16,3 0 7-16,-5-3 30 0,-8-4 5 16,0-2 14-16,-4-2 3 0,-3-2 29 15,-3-5 0-15,-7 2 2 0,-7-5-1 16,-14 1 2-16,-7 0 26 0,-13-1 36 16,-21 6-7-16,-24 1-19 0,-17 7-26 15,-21 3-11-15,-1 1 18 0,-11 3 25 16,0-4-19-16,-15 1-26 0,-28-1-68 15,-29 4 16-15,-46 0 15 16,-37 14 37-16,-21 7 59 0,-4 2-4 16,4 1-10-16,11 6-19 0,-13 5-13 15,-2 5-12-15,-6 11-1 0,-6 13-37 16,45-13-296-16,-30 18-467 0</inkml:trace>
  <inkml:trace contextRef="#ctx0" brushRef="#br0" timeOffset="40349.73">16692 15511 790 0,'0'0'310'0,"0"0"-86"16,0 0-119-16,0 0-57 0,64-44-48 15,-58 40-19-15,9-2-40 0,1-1 27 16,-1 0-1-16,5 3 30 16,-1 4-13-16,-2-3 16 0,-1 3 28 15,-3 0 24-15,-3 0 16 0,-2 0 43 16,-4 0 16-16,0 0-20 0,-4 0-29 16,0 0-62-16,0 0-16 0,0 0-39 15,-6 0 39-15,-6 3 23 0,-3-3 3 16,-12 4-7-16,-12-1 1 0,-21 4-7 15,-14-7-10-15,-17 4 23 0,8-4 45 16,21 0 1-16,19-4 35 0,20 1 0 16,6 3-20-16,-1-4-52 0,-1 4-35 15,3 0-155-15,1 0-16 0,13 0 119 16,2 7 19-16,8 0-12 0,11 0-1 16,2 7 46-16,4-5 11 0,3-2-10 15,3 3 3-15,3-6 9 16,5-1 6-16,0 1 7 0,9-4 39 15,12-4 16-15,14-6-10 0,15-4-3 16,12-6-26-16,-12 7-23 0,-19 2-19 16,-22 4-17-16,-25 7-9 0,-5 0 13 15,1 0-64-15,-1 0-147 0,-5 4-55 16,-9 3 240-16,-16 6 39 0,-36 5 13 16,-31 1-11-16,-32 6 0 0,-28 4 1 15,1-4 1-15,12-3 12 0,20-4-13 16,34-11 56-16,18 3 64 0,25-6 26 15,13-4-3-15,8 0-3 0,3 0-8 16,3 0-135-16,2 0-61 16,17 0 48-16,22-11 13 0,31 1 23 15,32-8-10-15,26-8-11 0,4 5-2 16,-2-1 0-16,-14 4-2 0,-23 4-14 16,-20 11 12-16,-22-1-25 0,-20 4 7 15,-16 4 2-15,-5-1-19 0,-6 4-84 16,-4 4-162-16,-12 6 93 0,-36 9-78 15,3 2-244-15,-110 23-292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1100.67188" units="1/cm"/>
          <inkml:channelProperty channel="Y" name="resolution" value="1936.58398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1-04-27T22:22:11.192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9672 2405 658 0,'0'0'404'16,"0"0"-173"-16,0 0 91 0,0 0-29 15,0 0-69-15,0 0-33 0,0 0-23 16,0 0-16-16,0 0-40 0,-31-3-18 16,31-1-14-16,0 1 13 0,0-4 10 15,2 3-1-15,2 1-16 0,-2 1 6 16,-2 2 13-16,0 0 12 0,0 0-15 16,0 0-24-16,0 0-8 0,0 2-1 15,0 1 3-15,-2 4 13 0,-2-3 6 16,2-1-4-16,2 4-9 0,-2-3-4 15,2-1-3-15,0 1 0 0,0-1-6 16,0 1-3-16,0-1-1 16,0 4 0-16,2-5 7 0,0 1-4 15,2 1-6-15,-2 3-6 0,2 0-9 16,-1-4 3-16,1 8-10 0,-2-1 4 16,0-1 0-16,0 1-4 0,2 4-12 15,-2-3 4-15,0 4-7 0,-2 6 0 16,2-3-3-16,0 1 4 0,0 2-4 15,0 7-6-15,3-5 3 0,-3 1 0 16,2 2-2-16,0-1 8 0,-2 1 0 16,4 2 0-16,-2 1 12 0,2-1 19 15,-3 2 54-15,1 3-43 0,0-2-29 16,-2 2-16-16,0 2 0 16,0-2 0-16,-2 4-15 0,0-2 9 15,0-2-12-15,0 0 0 0,0-1 0 16,0-3-1-16,0-1 1 0,0-2 2 15,0 2 13-15,0-2-12 0,0-1 0 16,0 1 15-16,2 2-6 0,2-2-10 16,-2 2 0-16,0 2-1 0,0 1 1 15,0-1 2-15,-2 6-1 0,3-1-2 16,-3-2 2-16,0 4-1 0,0 1 10 16,0-5-11-16,0 1-1 0,0-3-2 15,0-1 0-15,0-2 0 0,0-6-10 16,0 6 10-16,0-9 1 0,2 2 0 15,0 0 1-15,2-2 2 0,0 2 1 16,0 2-2-16,0-2 0 16,0 5-1-16,0-1 2 0,3 8 1 15,-3-2 0-15,-2-1 9 0,2 5-10 16,0-2 0-16,-2 3 0 0,2 3 1 16,-2-3-1-16,0-3 0 0,-2 2-2 15,3-5 0-15,-1 0-1 0,0 1 1 16,2-1 1-16,-4-2 0 0,2-2 1 15,0 5 0-15,2-5 1 0,-4 9 9 16,2-2 3-16,0 4-3 0,-2 1-9 16,0 2 9-16,0 1-12 15,0 2 0-15,0 1 1 0,0 5-1 16,0-2 0-16,0-4 1 0,0 4-1 16,0-3 1-16,0 0 0 0,0 3-1 15,0-5 0-15,0-2 0 0,0 0-1 16,0 0-1-16,0 5 1 0,0-5 0 15,0 0 0-15,2 1-1 0,0 2-1 16,2 6 1-16,1-5 2 0,1 3 1 16,-2 0-1-16,0 0 0 0,0 0 0 15,0-3 0-15,3 3 0 0,-3 2 2 16,-2-2-2-16,0-4 1 0,2 4 1 16,-2 0-2-16,2 1 1 0,0-1 0 15,0 3 0-15,-4 1-1 0,5-1 0 16,-3 1 1-16,2 3-1 0,0-2 1 15,4 2-1-15,-8-3 1 16,4 3 1-16,3 2 0 0,-3-2 1 0,0 10 9 16,0 4-9-16,-4 4 0 15,2 15 9-15,-2 4-11 0,0-16 1 16,0-2 0-16,-2 6-1 0,-2-15 1 16,-4 13 0-16,1-9-2 0,3-7 1 15,0 0 0-15,0 0-1 0,0 2 0 16,2-9 0-16,0-9 0 0,0-5 0 15,0-13 0-15,2 4 2 0,-3-5 0 16,3 5 0-16,0 20 0 0,-4 10-1 16,0 16 0-16,0 12 0 15,0-2-1-15,0 11 1 0,2-11 0 0,-2-5-1 16,-3-9 0-16,5-12 0 16,-2 0 0-16,0-7 0 0,2-10 0 15,2 6-1-15,-2-4-1 0,0-6 2 16,-4 21 0-16,6-17-1 0,0-1 0 15,-2 1 0-15,2-13-2 0,0 2 2 16,0 11 1-16,0 6 0 0,0 12 1 16,-3 9 1-16,1 6-2 0,2 12 0 15,-2-6 1-15,0 12 0 0,2-13 0 16,-2-13-1-16,2-18-1 0,0-13 0 16,0-12 0-16,0 2 1 0,0-1-1 15,0 7-1-15,0 0 1 0,0 13-1 16,0 3 0-16,0 1-1 15,0-4 1-15,0 3 0 0,0-2 0 16,2 4 2-16,0-5-1 0,0 4 1 16,0-4 0-16,1 0 1 0,-1 3 0 15,0-6 1-15,-2 3 1 0,0-3 9 16,0 1-9-16,0-1 0 0,0-1 12 16,-4-3-12-16,-3 4 0 0,3 1-1 15,2-5-1-15,-6 0-1 0,4-3-1 16,0 1 0-16,-1-8-2 0,3 3 1 15,-4-5-1-15,4-2 1 0,0 2 0 16,2-5 2-16,-2-2-1 0,0 0 0 16,2-2-1-16,-2-2 0 0,2 4-1 15,0-5 1-15,0 1 0 16,0-3 1-16,0 2 1 0,0-5 0 16,0 6 2-16,0-7 1 0,0 1 0 15,-2-2 0-15,2-2 9 0,0 3-12 16,0-6-1-16,-2 3 0 0,2-4-2 15,0-3 0-15,0 4-15 0,0-4-12 16,0 0 0-16,0 0 3 0,0 0 9 16,0 0 0-16,0 0 6 0,0 0-6 15,0 0 2-15,0 0 14 0,0 0 2 16,0 0-2-16,0 0-10 0,0 0-3 16,0 0-3-16,0 0-3 0,0 0 0 15,0 0-9-15,0 0-46 16,0 0-39-16,0 0-27 0,0 0-16 15,0 0-9-15,0 0-56 0,0 0-121 16,0-4-259-16,-2-3-463 0,-5-14-673 0,16 53 505 16</inkml:trace>
  <inkml:trace contextRef="#ctx0" brushRef="#br0" timeOffset="1332.99">9755 12183 2951 0,'0'0'762'0,"0"0"-328"0,0 0-195 16,0 0-105-16,0 0-48 0,0 0-15 15,0 0 3-15,0 0-4 0,-48 57-17 16,46-53-17-16,2-4 4 0,0 0 12 15,0 0 31-15,2 0 51 0,0 0-19 16,4-4-14-16,-3 4-10 16,1-3-22-16,0-1-26 0,0 4-25 15,0-1-6-15,2 1-10 0,-4 0 1 16,2 0 0-16,3 0 9 0,1 0-10 16,-4 0 0-16,4 0 1 0,3 0 0 15,-1 1 12-15,2-1-2 0,1 4 2 16,1-4 12-16,3 3 3 0,-1-3-9 15,3 0 3-15,0 0-2 0,3 0 5 16,1 0 3-16,0 0 3 0,2 4-15 16,1-4-3-16,1 0 1 0,4 3-1 15,0 1-3-15,4-1-9 0,-1 1 12 16,3-1-12-16,4 1 12 0,-2-1-3 16,7-3 3-16,-1 0-12 15,1 4 0-15,6-4 12 0,-5 0-13 16,3 0 1-16,10 0-2 0,8 0 2 15,4 0-1-15,15 0-1 0,0 3 1 16,4 4 10-16,-11-3-11 0,3-3 11 16,-13-1 3-16,1 0-12 0,1 0 15 15,7-5-2-15,1-2-14 0,7 0 1 16,4 0 15-16,4 0 39 0,0-3 27 16,-2 6-42-16,0 1-24 0,4-1-16 15,5 4 0-15,-1-1-1 0,4 1 2 16,-3 0-2-16,1 0 0 0,-4-4 0 15,5 4-1-15,-1-3 2 16,6-1-1-16,3 1 1 0,2-1 1 16,1 1-1-16,5-1 10 0,0-3 4 15,0 4 14-15,10-4-30 0,-6 7 0 16,5-4 1-16,-1 1-1 0,0-1 2 16,6 3-1-16,1 1 0 0,-1-4 0 15,0 4-1-15,3 0-2 0,-1-3 2 16,9-1 0-16,-2 1 1 0,1-1 0 15,5-3 0-15,6-3 2 0,4 3 0 16,5-2 9-16,5-2 0 0,3-2-10 16,5-5 16-16,1 8-16 0,0-3 13 15,2 3-15-15,0-1 0 0,2 5-2 16,-3 2 1-16,1 1-1 0,0-1 0 16,0 4 2-16,-8-3 0 15,1 3 0-15,-3 0 0 0,-1 0 0 16,1 0 1-16,-1 0 2 0,-1 0-1 15,-1-6 16-15,-4-1-6 0,-3 0-11 16,-5-3 0-16,0-4 1 0,-7 3 1 16,-3-1 9-16,-11-2-10 0,-5-3 0 15,-5 5-2-15,-9-2 0 0,-13 3-1 16,-7-3-2-16,-25 11-9 0,-18-1 9 16,-9 1-9-16,-18 1 9 0,2 2 0 15,-4 0-18-15,10 0 9 0,0 0-3 16,6 0-9-16,2 0-3 0,-6 2 3 15,1 1-4-15,-10 1-5 0,1-1 6 16,-2 4 9-16,-4 0 6 16,0-3 12-16,-3 3 0 0,-1-4 1 15,-5 1 2-15,5-1 12 0,-7 1-3 16,2-4 0-16,3 0-9 0,-5 0-3 16,5-4 0-16,-7-3-84 0,4 0-121 15,-3 0-118-15,-7-3-262 0,-13-4-1623 0</inkml:trace>
  <inkml:trace contextRef="#ctx0" brushRef="#br0" timeOffset="2761">15516 13275 2478 0,'0'0'432'15,"0"0"-371"-15,0 0-7 0,0 0-41 16,0 0 125-16,0 0 117 0,0 0 83 16,0 0-71-16,16 57-63 0,-14-38-64 15,3 6-44-15,5 3-9 0,2-2-1 16,5 2-15-16,3 1-19 16,7-4-15-16,0 1-6 0,8-2 3 15,-4-4-1-15,5 0-8 0,-5-6-10 16,-7-5-15-16,3 2-2 0,-6-4-13 15,-5 0-59-15,-3-4-95 0,-5-3-47 16,-8 4 36-16,0-4-51 0,-2 0-96 16,-10 3-153-16,3-3-146 0,1 0-422 15,-2-14-530-15</inkml:trace>
  <inkml:trace contextRef="#ctx0" brushRef="#br0" timeOffset="3067">16082 13250 2516 0,'0'0'630'0,"0"0"-343"16,0 0 74-16,0 0-37 15,0 0-125-15,0 0 86 0,0 0-39 16,0 0-93-16,0 0-86 0,0 0-45 16,-45-22-10-16,36 39 28 0,-5 6 17 15,4 10-11-15,-5 17-3 0,-3 18-7 16,1 18-11-16,0 11-13 0,-3 8-11 15,1 0-1-15,1-15 1 0,5-18 29 16,1-21-30-16,1-18 1 0,1-9-1 16,4-8 12-16,0 5 3 0,-7 0 7 15,5-2-7-15,-4 2 0 0,3 0 0 16,-3-6-13-16,8-8-2 0,0-3-90 16,2-4-132-16,2-7-111 15,0-4-155-15,4 3-470 0,8-31-974 0</inkml:trace>
  <inkml:trace contextRef="#ctx0" brushRef="#br0" timeOffset="3376.97">16173 13683 1967 0,'0'0'366'0,"0"0"-259"16,0 0 148-16,0 0-17 0,0 0 95 16,0 0 93-16,0 0-58 15,0 0-90-15,0 0-80 0,0 0-59 16,0 68-10-16,0-54 21 0,0-2-3 16,0 5-50-16,0 4-30 0,0 2-21 15,0 1-34-15,0-1-12 0,0 8 0 16,2-1-1-16,2 1-11 0,3-4-3 15,-3 4-13-15,0-8-36 0,0 1-70 16,2-8-77-16,0 1-84 0,-4-6-155 16,0-4-642-16,-12-7-1208 0</inkml:trace>
  <inkml:trace contextRef="#ctx0" brushRef="#br0" timeOffset="5083.95">7483 6080 1334 0,'0'0'715'0,"0"0"-268"15,0 0-95-15,0 0-41 0,0 0-79 16,0 0-3-16,0 0-8 0,0 0-58 15,0 0-55-15,-12-17-46 0,12 17-28 16,0 0-12-16,0 0 0 0,0 0 0 16,0 0 15-16,0 0 13 15,0 0 12-15,0 0 21 0,0 0 16 16,6 0-7-16,-4 0-18 0,2 3-3 16,2 8 2-16,5-1 7 0,-5 4-10 15,6-2-27-15,1 9-16 0,1 0-11 16,0 2-14-16,5 5 1 0,-2-2-1 15,-3-2-2-15,7-1 0 0,-3 5-1 16,1-13-2-16,-5 6 0 0,3-3 0 16,-1-4-10-16,-3-9 1 0,-1 6 0 15,1-8 0-15,-5-3-10 0,2 0-17 16,-3 0-25-16,1-3-50 0,0-8-58 16,-4 6-47-16,2-6-42 0,-1 1-103 15,-1-4-162-15,2 0-189 16,-2-12-580-16</inkml:trace>
  <inkml:trace contextRef="#ctx0" brushRef="#br0" timeOffset="5383.97">7845 5961 1994 0,'0'0'683'0,"0"0"-221"16,0 0-76-16,0 0-121 0,0 0-89 15,0 0-9-15,0 0-64 0,0 0-59 16,0 0 9-16,0 0 21 0,0 11 34 15,0 3 13-15,0 0-20 0,0 5-2 16,0 9-23-16,0-2-5 0,0 9-1 16,0 5-9-16,-2 7-12 0,-2 11-16 15,-3 11-8-15,3 17-10 0,0 1-3 16,0-8-10-16,4-18 0 16,0-21-2-16,0-18 0 0,0 3-15 15,0-1 15-15,0 6 2 0,0-4 1 16,0 12-3-16,0-11 0 0,0-6-15 15,0-7-13-15,2 1-54 0,-2-8-86 16,0 0-65-16,0-3-73 0,2-4-78 16,0 0-203-16,-2-4-191 0,4-20-961 0</inkml:trace>
  <inkml:trace contextRef="#ctx0" brushRef="#br0" timeOffset="5900.54">8027 6479 2375 0,'0'0'558'0,"0"0"-321"0,0 0 22 15,0 0-117-15,0 0-107 0,0 0 73 16,0 0 118-16,0 0-21 0,0 0-87 15,0 0-52-15,33-61-20 0,-17 44-6 16,-1-4-15-16,-1 5-23 0,3-1-2 16,-3-4-3-16,1 9-9 0,-1-2-16 15,-1 3-6-15,-1 1 3 16,0 6 28-16,-1 1 2 0,-1 3 1 16,0 0 3-16,3 3 9 0,-7 1 0 15,2 6 4-15,0 1 6 0,-3 3 3 16,1-6 2-16,-4 10 11 0,0-1 5 15,-2 1 19-15,0 1 9 0,-2 5-16 16,-4-4-12-16,2 8-6 0,-5-9 12 16,3 9 6-16,0-6-3 0,-2 3-15 15,3-1-36-15,1-5-1 0,0-1-12 16,4-4-1-16,0-6 10 0,2 6 1 16,2-3-1-16,7-4 1 0,-7 0-1 15,6 0 2-15,1-4 1 16,1-1 2-16,2-2 16 0,3 0 1 15,-1 0 8-15,3-5 16 0,6-9 15 16,0 0-12-16,4-7-46 0,0 5 0 16,2-8-46-16,0 5-165 0,-2-2-124 15,-5 0-121-15,-5 12-549 0,-3 6-1218 0</inkml:trace>
  <inkml:trace contextRef="#ctx0" brushRef="#br0" timeOffset="11266.99">15751 2409 658 0,'0'0'365'0,"0"0"-144"16,0 0-19-16,0 0-13 0,0 0 9 15,0 0-55-15,0 0-49 0,0 0-32 16,-62-25 25-16,54 20 13 0,0 2-9 16,0-8-17-16,-5 4-22 0,5 0-20 15,-4-3 10-15,1 3 20 0,-3 0 2 16,-3 1 0-16,1-4-3 15,-5 6-16-15,-2 1 7 0,-2 0-7 16,-6 3 6-16,5-4 10 0,-7 4 12 16,-3 0 10-16,-5 0 7 0,4-3-1 15,-9 3 6-15,1 0-13 0,-11 0-15 16,-12 0-1-16,-9 0-16 0,-14 0-18 16,-10 7-20-16,-2-1-9 0,-1 1 0 15,11 4 0-15,7-2-1 0,11-2 1 16,3 0 10-16,-7-4-13 0,3 4 2 15,-9-3 10-15,-4 3-9 0,0 3-1 16,-2-5 23-16,9 6 6 0,-5-1-3 16,0 8 0-16,-2 1 7 0,-4-2-12 15,-2 4-4-15,-6-2-1 0,6 2-5 16,2 2-10-16,4 1 9 0,2 1 1 16,4-6-1-16,1 2 1 15,-1 2 2-15,0-3 7 0,5 1-9 16,14-5-11-16,-5 5 1 0,16 2-1 15,9-6-2-15,1 1-2 0,-1 4-11 16,-14 10-2-16,-16 8 12 0,-5 10-10 16,11-10 12-16,15-5-1 0,17-12 0 15,12-6 1-15,-3 1 1 0,4-2 3 16,-4 1 19-16,-2 7-10 0,-6-1 1 16,2 7-11-16,0-6 11 15,4 4-10-15,4-5 0 0,4 5-1 16,1-6-2-16,1 6-1 0,3-2 1 15,-3 8 0-15,0 0 0 0,3 7 0 16,-1-1 0-16,-1 5 1 0,-3 2-1 16,2 4 1-16,3-4 0 0,1 0 1 15,-1 3 1-15,4-2 19 0,1-1-10 16,-1 0-9-16,4-4 16 0,5 6-7 16,-3-5 13-16,-2-1 6 0,4 5 0 15,0-1-3-15,2 10 25 0,-3-6 12 16,1-1-4-16,2 4-17 0,-2-7-17 15,2 8-27-15,0-5 0 0,2-3-12 16,0 2 9-16,0-5 1 0,0-4-1 16,2 0 2-16,4 3 0 0,3-1 1 15,-3 2 0-15,8 0 3 0,-1-1 15 16,3 4-15-16,5 0 0 16,0 4 19-16,3-1-20 0,-1-1-2 15,4-2 21-15,2 1-5 0,4-1 8 16,-4-4-5-16,2-6-16 0,2 5 28 15,0-6 18-15,2-6 30 0,4 5-39 16,-5-9-22-16,7 5-15 0,0-4 16 16,-4-3-18-16,5-1 11 0,-1 1-10 15,3-5 1-15,-1 2-1 0,-2-3-1 16,3-6 0-16,-1-2 0 0,-4 4 1 16,5-7 0-16,-3 0 0 0,3-3-1 15,1-4 12-15,-2 0-12 16,5 0 0-16,-3 0 0 0,3-7 0 0,2 3-1 15,1-3 1-15,-1 0-1 16,-1 0 0-16,1 0 2 0,4 2 1 16,-5-5 0-16,7-1 0 0,10 1 0 15,-4-4-1-15,-8 5-2 0,-2-1-1 16,-13 3 0-16,13 0-1 0,4-4 0 16,-7 1 2-16,7 3-1 0,-6 5 1 15,-3-5 0-15,-1 0 0 0,-3 0 0 16,0 4 1-16,-1-4 0 0,1 0 1 15,-6 3-1-15,7-3 2 0,1 5 0 16,9-5 12-16,6 0-3 16,17 0-8-16,-11 0 11 0,-11 4-13 15,-11-4-1-15,-13 7-1 0,10 0-2 16,5 0 0-16,1 0-1 0,1 0 0 16,-3 0 1-16,-3 0-1 0,-1 4 2 15,-4 2-1-15,-2-2 0 0,3 3 1 16,-5 0 0-16,4 0 1 0,-6-2 1 15,4 2-1-15,-4 0 0 0,4 4 1 16,-4-4-1-16,4 3 0 0,-4-1 2 16,4 1 0-16,-4 4 13 0,5 0 9 15,-3 0 1-15,0-2-1 0,0 9-6 16,2 0-17-16,2-2 1 0,-4 2-1 16,2-2 0-16,0 6 0 0,-1-3 0 15,3 3 1-15,-6-1 1 16,2-4-3-16,-4 4 0 0,-2-5 2 15,0 6 11-15,-1-8-13 0,-3 2 0 16,2 2 0-16,0-3 1 0,-5 1 0 16,5-2 2-16,-2 2 9 0,0 6 6 15,-1-1 6-15,3-1-21 0,-2 5 10 16,0 1-13-16,-1 3 1 0,1 1 1 16,0 0 0-16,-2 5 10 0,-3-4-11 15,-1-5 2-15,1 10 9 0,1-6-12 16,-5-7 0-16,-1 9 0 0,3-13 1 15,-3 10 1-15,1-9 0 16,1 4 1-16,-5-4-1 0,4 5-1 16,-3-5 2-16,3 8 12 0,-1-5 10 15,1 6-1-15,1 1-12 0,-5 2-10 16,9 1 1-16,-7 4 12 0,2 1 10 16,3 0 17-16,-5 3-6 0,1 0-11 15,-1-4-13-15,1 3-10 0,-3-4 1 16,-2 1 0-16,-2 0 0 0,3 0 0 15,-5-2 9-15,0-1-10 0,-2 0-1 16,-2 1 1-16,0 2 0 0,2 0 0 16,-2 0 0-16,2 2 10 0,0 2 3 15,4 3-13-15,1-3 10 0,1-1-10 16,6 4 0-16,-1-3 2 0,1 1 8 16,5-1-11-16,-1-4 1 15,-1 3-1-15,0-4 0 0,1 1 0 16,-1-3 0-16,-5-4 1 0,5 2 10 15,-5 1-10-15,0 1 0 0,-1-2 1 16,-1 5-1-16,0 0 0 0,-1-2 0 16,-1 2-2-16,4 8-1 0,-1-8 0 15,1 3 1-15,-2 3-1 0,7-3 1 16,-3 1 2-16,3-1 1 0,4 1 0 16,-5-4 0-16,5-1 0 0,0 1 9 15,1 0-12-15,-1-2 0 0,4 2 0 16,-3-3 0-16,1 3 0 0,0 2 0 15,0-6 0-15,1 8 0 0,-1-7 0 16,0 5 1-16,0-6-1 16,-1 4-2-16,3-3 1 0,0 5-1 15,0-9 0-15,4 4 2 0,2-3 1 16,0-4 0-16,-2 3 2 0,4-5 0 16,2 2-2-16,0-2 1 0,0 1-2 15,5-4 2-15,-3 1 0 0,4-5-1 16,0 5-1-16,1-2 0 0,1-3 0 15,3 2 0-15,-1-6-2 0,1 6-1 16,-1-5-9-16,3-1 11 0,-1 0 0 16,3-4 1-16,-3-3 0 0,5-3 0 15,6 0-1-15,-6 0 0 16,3-7-1-16,-1 0 1 0,-6 0 0 0,7 0 1 16,1 0-1-16,0 0 2 15,-2-3-2-15,-5-1 1 0,5 1 0 16,-6-1 0-16,1-3 0 0,1 4 0 15,-2-4-1-15,1-4 1 0,7-1 1 16,-4-2-1-16,3 0 0 0,-3-2-1 16,-2-1-2-16,6 0 0 0,-5-3 0 15,3-4 0-15,2 6 2 0,-11-1 0 16,3 2 0-16,-5-4 1 0,1 2 2 16,-7 1 1-16,0-3 9 0,0-1-9 15,-2 1 9-15,0-2-11 0,1-5-1 16,1 2 1-16,2-9 0 0,-2 2 2 15,7-4-2-15,-1-6 0 16,3-3 1-16,1-1-2 0,5 0 0 16,-3-3 0-16,3-1-1 0,2 1 0 15,0-1 1-15,-5 4 0 0,3 0 0 16,-5 3 0-16,-1-1 3 0,-3 1 0 16,-5 1 9-16,-5-5-12 0,0-2 0 15,-6 3 0-15,-7 0 1 0,3-11 0 16,-4-3 11-16,-5-3-10 0,-2 6 0 15,1 7 1-15,-7 11 0 0,4-14-1 16,3 0 0-16,-5-3 0 0,4-1 1 16,-3 4-1-16,3-4 1 0,-4 4-1 15,5 0-1-15,-7 0 2 16,0 0 9-16,0 0-11 0,1 0 1 16,-5 0 0-16,-2 3-1 0,0-3 1 15,-9 4-1-15,1-4 1 0,-2-7 1 16,-7-6-1-16,-5-8-1 0,3 4 2 15,2 13 0-15,5 18 0 0,-2 4 12 16,3-5-14-16,-5-9 11 0,-1-4 0 16,1 3-9-16,1-3 18 0,-1 2-6 15,1 5-12-15,1-4 0 0,-1 4 0 16,-1-4 0-16,1 4-2 0,1-3 0 16,-3-1-1-16,1 4 0 0,-5 0-1 15,0-4 0-15,-1 4 0 0,-1 2-1 16,0 1 1-16,-2 4-1 0,-4-3 1 15,2-1 0-15,1-1-11 16,-1 1 10-16,0 4 2 0,-4-4 0 16,2 1 15-16,0-3 4 0,-2-1 17 15,0 7 0-15,2 0-12 0,-6-3 9 16,2 4 40-16,-2-1-10 0,-1 7-24 16,-3-2-18-16,0 2-21 0,0 3 0 15,-1-1-1-15,-1 8 0 0,0-5-1 16,1 6-10-16,3-6 9 0,0 2 1 15,0-2 2-15,0 1-1 0,1-4 0 16,1 1-1-16,-4-1 1 0,2-2 1 16,-2 3 2-16,-1-8 0 15,1 8 0-15,-2-5 0 0,-1 2 0 0,-1 4-1 16,2-6 0-16,-7 5 11 16,7 2-9-16,-5 2 0 0,3-2-3 15,-1 2 1-15,1 1 1 0,0 3 1 16,1-6-3-16,-1 5 0 0,-1-1-1 15,1 1 1-15,0-5 2 0,-3 6-1 16,5-10 0-16,-5 9 0 0,3-8-1 16,-1 5 0-16,1-5 1 0,2 1-1 15,-1 2 1-15,3-2-2 0,0-1 0 16,2-2-8-16,4 7 6 0,-3-9-9 16,1 9 12-16,2-6 15 0,-2 3-12 15,6-3-2-15,-2 3-1 16,0 2 0-16,0-4 0 0,0 8 0 15,0-8 0-15,0 5-1 0,-2-2-1 16,4 2 1-16,-2-2-2 0,-2 5 1 16,4-5 2-16,-2 5 0 0,0-4 0 15,4 0 0-15,0 0 1 0,0 4-1 16,3-9 0-16,-1 10-1 0,4-10 1 16,-2 10 1-16,3-10 1 0,-1 6 0 15,2-2-1-15,-1 2 1 0,1-2-1 16,1 2 0-16,-5 2 1 0,4 1-2 15,-1-1-1-15,-1 3 1 0,0 1-1 16,1 3-1-16,-1 0 0 0,0 1 0 16,1-2-1-16,-1 1 2 0,0 1 0 15,0-5-1-15,3 7 1 16,-1-5-1-16,1-2 2 0,-1 4-1 16,0-2 0-16,3-2 1 0,-3 1-1 15,3-4 0-15,-3 3 1 0,1 2 0 16,3-2 2-16,-1 0-2 0,-3 2 0 15,5 5 0-15,-5-3 0 0,4 1 0 16,-1-2-2-16,1 8 1 0,1-2-2 16,-3-6 1-16,5 8 1 0,-2-1 0 15,1-3 0-15,1-1-1 0,-5 1 2 16,5 0-1-16,-3-2 2 0,3-5-1 16,-5 7 1-16,3-2-1 0,-5-4 1 15,5 2 0-15,-3 2 1 16,-1-1-1-16,-1 0 1 0,3 3-1 15,-1-2 0-15,-2 2 1 0,3 0-1 16,-5 2-1-16,7-2 0 0,-3 0-1 16,1 3 1-16,-1-3 0 0,1-1 0 15,-3 4-1-15,-2-3 0 0,3 0 1 16,-5-1 0-16,0 1-1 0,-2 3-2 16,-1-1-12-16,-1 2-3 0,-6-1 3 15,4 4 0-15,-4 0 3 0,0 4 9 16,-3-4-12-16,5 3 3 0,2 1-22 15,1-2-17-15,5-2-27 0,6-4-31 16,1 1-81-16,3-11-74 0,3-2-122 16,2 9-711-16,-36-33-1519 0</inkml:trace>
  <inkml:trace contextRef="#ctx0" brushRef="#br0" timeOffset="19466.73">23669 2777 82 0,'0'0'557'16,"0"0"-159"-16,0 0-115 16,0 0 52-16,0 0 26 0,0 0 8 15,0 0 9-15,0 0-47 0,0 0-28 16,24-40-37-16,-24 36-33 0,0 4-40 15,0 0-41-15,0 0-33 0,0 0-11 16,0 0 0-16,0 0-6 0,0 0-28 16,0 0-22-16,0 7 6 0,-4 3 28 15,0 6 27-15,-4 2-30 0,2 8-23 16,-3 5-14-16,-3 6-9 0,2 6-10 16,-5 1-15-16,7 5-12 15,-7-2 0-15,9-7-3 0,-2 4 1 0,6-8-1 16,2-8 2-16,2 2 1 15,8-13 21-15,-1 1 4 0,9-8 2 16,-3-5 16-16,5-5-1 0,-3 0-2 16,3-5-10-16,1-9-6 0,2-3-3 15,-2-1 1-15,-3-4-4 0,1 1-6 16,-7-5-9-16,5-2 0 0,-9 5 9 16,2-1-9-16,-3 1 9 0,-5 2 3 15,0 7-12-15,-2 0-3 0,0 9-6 16,0 5-30-16,0 0 3 0,0 3 21 15,-4 10 12-15,4 1 1 0,0 6-1 16,-3 0-3-16,1 1-15 16,2 1 6-16,0-1-3 0,5 4 13 15,-3-10 2-15,8-1 16 0,-2-3 36 16,7-1 26-16,-3-6-2 0,7-1-19 16,3-3 73-16,1-7-24 0,0-3-61 15,4-4-27-15,2 3-6 0,-5-4 0 16,1-3-9-16,-2 1 12 0,0-2-3 15,-9-6-9-15,3 4 10 0,-1-5-1 16,-7-2-11-16,3-2 2 0,-4 4 12 16,-4-5 0-16,3 1-3 0,-5-1-9 15,-2-2 12-15,0 5 3 0,-11 2-15 16,3 1-3-16,-6 3-18 0,-5 4-3 16,2 1 0-16,-3 1-31 0,-3 2-74 15,0 4-73-15,3-1-89 16,3 8-89-16,7 1-545 0,10-2-1350 0</inkml:trace>
  <inkml:trace contextRef="#ctx0" brushRef="#br0" timeOffset="20014.99">24663 2831 3146 0,'0'0'654'0,"0"0"-321"0,0 0 28 16,0 0-90-16,0 0-35 0,0 0 8 16,0 0-95-16,0 0-82 0,0 0-47 15,72-40-20-15,-47 33-12 0,0 3 0 16,6 1-6-16,0 3-4 15,-2 0-20-15,4 0-61 0,-4 0-35 0,-2 0-17 16,-5 0-26-16,-3 0-47 16,-5 3-101-16,-9 1-47 0,-5-1-197 15,0 4-766-15,-42 9-614 0</inkml:trace>
  <inkml:trace contextRef="#ctx0" brushRef="#br0" timeOffset="20217.16">24611 3010 3918 0,'0'0'658'0,"0"0"-271"0,0 0-12 15,0 0-123-15,0 0-28 16,0 0-21-16,0 0-95 0,68-31-75 16,-43 21-33-16,6 4-18 0,4-4-21 15,3 3-39-15,5 0-76 0,0 3-85 16,3-3-74-16,-3 7-111 0,-14-3-346 15,13 3-1081-15</inkml:trace>
  <inkml:trace contextRef="#ctx0" brushRef="#br0" timeOffset="29934.41">25742 2513 2267 0,'0'0'648'0,"0"0"-366"16,0 0 27-16,0 0 35 0,0 0-51 15,0 0-35-15,0 0-66 0,0 0-75 16,0 0-40-16,10-14-4 0,-8 7 7 15,4 0 18-15,-3 6 18 0,-1-3-1 16,-2 4-14-16,0-3-4 16,0 3-15-16,-2 0-22 0,-5 0-11 15,1 0-4-15,0 0 7 0,-4 0 11 16,-1 0 40-16,-1 0 15 0,2 0-31 16,-5 0-21-16,1 0-17 0,1-4-16 15,-3 1-3-15,3-1-6 0,-3-3-3 16,-3 4-6-16,7-1-12 0,-5-3 0 15,1 4 0-15,1-1 9 0,3 4-9 16,1-3 9-16,1 3-11 0,4 0-1 16,2-2-3-16,2 2-12 0,-2 0 3 15,4 0 0-15,0 0 12 0,0 0 12 16,0 0 9-16,0 0 12 0,0 0 0 16,0 0 4-16,0 0-10 15,0 0-9-15,0 2 0 0,-3 5 3 16,-1 3 3-16,0 1 0 0,-4 10 0 15,0-2-9-15,1 5-12 0,1 6 12 16,-2 1-15-16,4 2 0 0,0 4 0 16,2 1-1-16,2-4-1 0,0 6 2 15,0 0 0-15,0 2 1 0,0-2 1 16,0 3 10-16,0 1-10 0,-2 3 10 16,-7-2 0-16,5 3-9 0,0-8 18 15,-2 0-6-15,-4 0 9 0,5-9-9 16,-1-1-3-16,0-2 0 0,0-9 0 15,4-2 3-15,0 1 9 16,0-6 6-16,2-5-6 0,0 4-9 16,0-8-12-16,2 4 1 0,2-4 8 15,4 1-10-15,0-1 10 0,1-3-10 16,3 0-1-16,2 0 1 0,3 0-2 16,4 0 0-16,6-3 0 0,4 3 0 15,0-4 0-15,6 4-1 0,-2 0-2 16,4 4 0-16,-4-1-15 0,-2 4 16 15,-6-3-11-15,-2-2 1 0,-4 1-3 16,-9 1-12-16,-2-1 0 0,-7-3 6 16,-3 0-15-16,0 4-36 0,-3-4-30 15,-1 0-30-15,0 0-28 16,-2 0-36-16,0-4-78 0,4 1-138 16,-2-1-296-16,4 1-747 0,0-13-924 0</inkml:trace>
  <inkml:trace contextRef="#ctx0" brushRef="#br0" timeOffset="30450.7">26015 2831 378 0,'0'0'682'0,"0"0"-175"16,0 0 26-16,0 0-28 0,0 0-100 16,0 0-12-16,0 0-51 15,0 0-56-15,0 0-41 0,0 0-10 16,-4-37-10-16,4 34-4 0,-5-1-13 16,1 4-35-16,2 0-42 0,-4 0-40 15,-4 11-21-15,4 1 11 0,-7 9 13 16,1 3 6-16,-3 2-40 0,5 7-26 15,-5 2-10-15,7 2-12 0,4-4-9 16,0-2 0-16,4-1-2 0,2-9 0 16,6 3 20-16,7-11-3 0,-1-3 0 15,7-6 9-15,2-4 3 16,-1 0 3-16,1-7 16 0,2-4-1 16,2-4-12-16,-5-6-12 0,1-4-3 15,0-1-9-15,-4-4 0 0,1-1-9 16,-5-6 0-16,-1 2 9 0,-4 2 0 15,-3 0-9-15,-7 2 12 0,0 5-6 16,-9 5-9-16,-5 1-21 0,-9 7 6 16,-2 2-6-16,-6 8 6 0,-4-1-9 15,2 4-12-15,-4 0-48 0,4 4-25 16,0 3-30-16,6 0-21 0,6 3-33 16,3-5-89-16,9 2-216 0,7 4-437 15,2-4-472-15,11 14-1014 0</inkml:trace>
  <inkml:trace contextRef="#ctx0" brushRef="#br0" timeOffset="30820.54">26358 3061 3291 0,'0'0'1026'16,"0"0"-655"-16,0 0 52 0,0 0-67 16,0 0-123-16,0 0-12 0,0 0-82 15,0 0-139-15,0 0-12 0,0 0-21 16,-37 12 21-16,47-12-13 0,-2-2-86 16,3-1-77-16,-1 3-48 0,-4-4-69 15,2 4-139-15,-6 0-346 16,-12 4-739-16</inkml:trace>
  <inkml:trace contextRef="#ctx0" brushRef="#br0" timeOffset="31650.8">26802 2618 2549 0,'0'0'818'15,"0"0"-233"-15,0 0-92 0,0 0-117 16,0 0-27-16,0 0-69 0,0 0-86 16,0 0-55-16,0 0-39 0,0 0-28 15,-14-14-26-15,3 14-25 0,1 0-18 16,-2 0-1-16,-3 0 0 0,3 0 10 16,-5 3-9-16,1 1 15 0,1-1 3 15,-3 1 6-15,5-1 6 16,-1 1 0-16,-1-1-2 0,3-3 2 15,2 4 57-15,-1-1-18 0,3 1-33 16,-2 3-11-16,3-5-4 0,-1 5-6 16,0 0 0-16,2 3 0 0,-3-3-3 15,-1 7-14-15,4-2 0 0,0-1 1 16,-3-1-1-16,7 4 1 0,0-4 13 16,0-4-3-16,2 1-9 0,0 0 18 15,0-4 6-15,0 1 9 0,4-4 18 16,-2 0 15-16,5 0-9 0,-5 0-24 15,2 0-15-15,0 0-9 0,-2 0-10 16,0 0-2-16,0 0-1 0,-2 0-11 16,2 0 0-16,2 0 0 15,-2 0 10-15,-2 3-13 0,5 4 13 16,-1-3 1-16,0 3-2 0,0-4 3 16,8 2 0-16,-3-1 3 0,5-1 12 15,-3-3-3-15,5 4-9 0,1-4 9 16,-1 0-10-16,1 0 0 0,1 0-1 15,-1 0 0-15,1 0-1 0,-3 0 0 16,3 0-1-16,-1 3-2 0,-3 4-9 16,3 0 10-16,0 4-10 0,-3 3 9 15,3-2 0-15,-5-2-9 0,-2 8 10 16,5-3-10-16,-7-1 10 0,-4 0 2 16,-2 4 1-16,-2-6 1 0,-6 2 1 15,-4 3 9-15,-9-1-10 0,-2 2 0 16,-3-1-2-16,-7 6-1 15,0-2-2-15,-2 3-30 0,-3-1-9 16,5-6-3-16,0 6-18 0,5-6-33 16,3-3-46-16,10-3-47 0,1-6-55 15,10-5-158-15,2 0-271 0,2-5-908 16,21-27-1655-16</inkml:trace>
  <inkml:trace contextRef="#ctx0" brushRef="#br0" timeOffset="32488.44">27179 3080 2304 0,'0'0'1166'0,"0"0"-774"0,0 0-162 16,0 0 7-16,0 0-48 0,0 0 54 16,0 0-25-16,0 0-60 0,0 0-66 15,0 0-31-15,-9 65-19 0,3-44-14 16,0 1-10-16,-2-1-16 0,1 2 10 16,-1-2-9-16,2 3-1 0,-2-5 10 15,-1-1-10-15,3-1 1 0,-2-4 10 16,0-3-13-16,1-3-60 15,-3 0-89-15,0-4-89 0,1 1-75 16,-1-4-155-16,6 0-782 0,-4-7-1383 0</inkml:trace>
  <inkml:trace contextRef="#ctx0" brushRef="#br0" timeOffset="33001.01">27784 2546 1152 0,'0'0'2035'0,"0"0"-1672"0,0 0-66 16,0 0 133-16,0 0-148 0,0 0-11 15,0 0-39-15,0 0-76 0,0 0-71 16,0 0-15-16,-72 25-3 0,53 1-13 16,-1 9-20-16,-1 5-22 0,2 0-12 15,1 4-1-15,5 5-14 0,3-9 3 16,4 0 12-16,6 0 3 0,0-9 27 16,8-5 3-16,4-5 10 0,5-1 8 15,2-10 28-15,1-3 17 0,3-7-23 16,2 0-25-16,0-3-14 0,1-8-7 15,-1-5 0-15,2-5-12 0,0-3 3 16,-2-2-15-16,0-4-1 16,-1-8-2-16,1-2-1 0,-6 0-17 15,-1-1 16-15,-5 0-9 0,-7 1 11 16,-6 3 12-16,0 2-9 0,-10 5 0 16,-11 6-1-16,-6 5-2 0,-6 8-3 15,-6 1-15-15,0 6 0 0,-3 4 15 16,1 0-52-16,6 7-84 0,4 4-72 15,6 3-74-15,6 1-112 0,13-1-238 16,4 0-813-16,19 13-1349 0</inkml:trace>
  <inkml:trace contextRef="#ctx0" brushRef="#br0" timeOffset="33393.08">28144 2969 232 0,'0'0'2001'0,"0"0"-1407"0,0 0-133 16,0 0 3-16,0 0-40 0,0 0-49 15,0 0-110-15,0 0-78 0,0 0-22 16,0 0-34-16,6 20-46 0,-6-16-55 15,0 6-30-15,0-3-3 0,0 2-18 16,0 2-46-16,0-1-48 0,0 0-62 16,-2 1-41-16,0-1-74 0,-4-1-137 15,0-2-365-15,-13 0-1042 0</inkml:trace>
  <inkml:trace contextRef="#ctx0" brushRef="#br0" timeOffset="34416.73">28671 2459 1433 0,'0'0'666'15,"0"0"-404"-15,0 0-58 0,0 0 51 16,0 0 24-16,0 0 11 0,0 0-93 15,0 0-105-15,0 0-4 0,0 0 29 16,12-7 27-16,-3 0 26 0,-1 4-2 16,0-4-13-16,-2 5 5 0,-4-1 0 15,1 3-10-15,-3-4-1 0,0 4-17 16,-7 0-35-16,-1 4-21 0,-4-1 9 16,-1 2 12-16,-5 2 15 0,-1 0-31 15,0 0-8-15,-3-3-10 16,-1 3-2-16,0 3 2 0,3-6 9 15,-3 1 4-15,2-2-16 0,3 4-15 16,-3-3-12-16,0 3-12 0,5-4 0 16,-1 4-3-16,5 0-3 0,-1 0-15 15,3-2 0-15,4 6-1 0,0-4 1 16,3 0 3-16,3-4 0 0,0 4 0 16,0 0 9-16,0 0-9 0,3-3 16 15,-1 1-7-15,2-1 0 0,0-1-11 16,-4 0 2-16,0 1 0 0,0 3 15 15,0-4-15-15,0 4 12 0,0 4 0 16,-6-2-13-16,-1 1-2 16,1 1 0-16,2-1 0 0,-2 4-2 15,2-9-1-15,2 6-18 0,0-4 9 16,2-4 12-16,2 1 11 0,6-4 10 16,2 0-6-16,7 0-3 0,-7 0 12 15,7 0 18-15,1-7 0 0,-1 0-18 16,2 0-9-16,-1 3-13 0,-3-1 0 15,-1 1-2-15,3 1-1 0,-1 3-1 16,-1 0-13-16,3 3 12 0,5 4-9 16,0 2 9-16,1 2-15 0,5-1-3 15,-4 8-9-15,2-6-6 0,-2 5 9 16,-2-6-18-16,-5 3-16 0,1-2 4 16,-13-2 6-16,-2 1 24 0,-4-1 15 15,-10 4 0-15,-7-5-3 16,-7 8 14-16,-3-3 1 0,-6 5 0 15,-3-1 2-15,1-1 16 0,-2-1-3 16,6-2 3-16,2-4-3 0,6 1 0 16,7-1-15-16,1-6-1 0,9-1-62 15,4-3-79-15,2-3-66 0,6-4-82 16,7-7-150-16,-1 7-584 0,21-23-1326 0</inkml:trace>
  <inkml:trace contextRef="#ctx0" brushRef="#br0" timeOffset="35150.62">28871 2257 1053 0,'0'0'1274'0,"0"0"-1125"16,0 0-20-16,0 0 100 0,0 0-85 16,-35-61 80-16,35 57 34 0,0-6-45 15,0 3-90-15,0 0-16 0,0 2 54 16,4 5 51-16,1 0-4 0,-1 0-14 16,0 0 9-16,2 0-1 0,-4 3-4 15,0-1-10-15,0-2-21 16,2 3-34-16,-2-3-33 0,3 4-31 15,1-4-21-15,0 0-14 0,2 3-19 16,7-3-12-16,3 0 0 0,3 0-3 16,6 0-2-16,6 0 0 0,2 0 0 15,4-3 0-15,7-1 0 0,-9 4 0 16,4-3-16-16,-3 1 16 0,-3 2 2 16,-4 0 14-16,-6 0 7 0,-5 2-9 15,-7 5 6-15,-3 3 24 0,-8 1 12 16,-2 3 4-16,0 5 14 0,-8-2 21 15,2 8-33-15,-5-2-23 0,3-3-16 16,0 7-6-16,4-3-3 16,2 6-9-16,-5-6 12 0,7 9-12 15,0-1 15-15,0 1 0 0,0 3-15 16,0 3 9-16,7 1 6 0,-3 7-5 16,2 4-13-16,4 17-3 0,-4-11-9 15,3 1 9-15,1-11 0 0,-2-7 0 16,7 7-9-16,-5 4 10 0,2-1 2 15,-1-6 1-15,1-6 2 0,-4-8 9 16,3-4 0-16,-9-5 3 0,2-7 3 16,-4 0 15-16,0-9 9 15,-2 2-24-15,-6-4 21 0,-7 1 33 16,1-1-33-16,-7 1-24 0,-6 3-14 16,-2-4-1-16,-8 8-2 0,0-4 2 15,-2-5 1-15,-7 5 0 0,1 0 11 16,-1-4-10-16,1 1 14 0,1-1-4 15,7-3-9-15,4 0 9 0,2-3-11 16,6-1-1-16,7-3-52 0,7 0-62 16,5-2-78-16,2 2-79 0,4-7-139 15,0 11-357-15,6-8-1662 0</inkml:trace>
  <inkml:trace contextRef="#ctx0" brushRef="#br0" timeOffset="79167.56">9912 6743 1243 0,'0'0'699'0,"0"0"-423"15,0 0-72-15,0 0-62 0,0 0-81 16,0 0-6-16,0 0 3 0,0 0-13 16,0 0 7-16,2-25 9 0,4 22 29 15,-4-1 70-15,0 1 38 0,-2-1 15 16,2 1 14-16,-2-1-23 0,0 1-65 15,0 1-52-15,-4-1-24 0,2-1-1 16,-4 1 6-16,0-4 3 0,0 3 4 16,-1-3-11-16,-1 4-14 15,0-1-20-15,4 4-8 0,-5 0-22 16,3 4-9-16,2 3-10 0,2 7-5 16,0 1 24-16,2 10 0 0,0-1 0 15,4 2-1-15,4 2-15 0,5 2-2 16,-3-7 12-16,5 1 6 0,3-6 33 15,-3-6 29-15,-1-9 52 0,5 1 33 16,-7-4-10-16,0-7 0 0,-1 2-15 16,-1-6-34-16,-4-6-24 0,-2 3-19 15,-1-2-8-15,-3-1-4 0,0-4-12 16,-5 8-6-16,-3-4-12 0,0 0 11 16,-2 1-14-16,-3 2-3 0,1 3-18 15,-1 1-3-15,3 6-12 16,0 4-4-16,-1 0-17 0,7 14 2 15,-6 0 22-15,8 6 14 0,0 4 4 16,2 2 13-16,0 2-13 0,2-5-6 16,6 5 9-16,-2-7-2 0,3-13 14 15,3 6 55-15,-4-10 3 0,7-4 12 16,-7 0-10-16,4-7-5 0,-3-4-10 16,3-1 1-16,-8-2-1 0,4-3 9 15,-3-3 1-15,-3 7-10 0,-2-5-21 16,0-1-6-16,0 1-6 0,-5 1-12 15,-1 1 1-15,0-1-1 0,-4 3 0 16,-1 0 0-16,1 5-2 0,-2 9-37 16,1 0 0-16,1 2-13 15,0 15 13-15,-1 4 18 0,7 6 19 16,-4 4 2-16,4-1-2 0,2 1-16 16,2-5 0-16,0-1-7 0,0-3 10 15,6-8 3-15,2-7 12 0,-4-3 1 16,7-4 48-16,-1-4 8 0,0-10 7 15,1 0-7-15,-3-5-9 0,2-2-14 16,-6-3-10-16,1 1-3 0,-5-1-3 16,0 8-18-16,-3-2-24 0,-3 5-118 15,-8 2-124-15,1 9-83 0,3 2-260 16,-15 9-1122-16</inkml:trace>
  <inkml:trace contextRef="#ctx0" brushRef="#br0" timeOffset="79931.14">14794 12157 691 0,'0'0'505'16,"0"0"-505"-16,0 0-149 0,0 0-174 15,0 0-241-15</inkml:trace>
  <inkml:trace contextRef="#ctx0" brushRef="#br0" timeOffset="80634.78">14906 12038 962 0,'0'0'972'0,"0"0"-486"0,0 0-48 15,0 0-98-15,0 0-76 0,0 0-20 16,0 0-51-16,0 0-56 0,0 0-35 16,0 0-43-16,-21 10-9 0,19-13-7 15,0-1-5-15,0 1-7 0,0 3-7 16,2 0-11-16,-2 0-13 15,2 0-41-15,0 7-5 0,0 3 12 16,0 1 21-16,2 1 11 0,2 6 0 16,-2-4 1-16,4 3 1 0,1-5 13 15,-1 2 5-15,-2-3 10 0,6-8-3 16,-3 4 9-16,-1-7 6 0,4 0-6 16,-4-3 13-16,0-8 8 0,5 4-8 15,-7-7-13-15,2 7-3 0,-2-2 9 16,2-1 3-16,-3 3 3 0,-1-3-3 15,-2 3 15-15,0 0-9 0,0 3-19 16,0 1-11-16,-2 1-4 0,-3 2 0 16,-1 0-2-16,4 0-11 15,-4 0 10-15,4 5-11 0,0 6-1 0,-2 6 0 16,0-3 1-16,4 2 23 16,0 1 7-16,0 1-4 0,0-3-8 15,0-1-7-15,6 0-11 0,-2-3 11 16,-2-3 3-16,2-4-12 0,-2-1 13 15,2 1-16-15,0-1 0 0,1 1 1 16,-1-1 2-16,-2-3 0 0,2 0 0 16,-2 0-1-16,0 0 0 0,4 0-1 15,-2-7 1-15,0 0 22 0,1-1 22 16,-1-6-4-16,0-7-23 16,2 2-18-16,-4-9-1 0,2 1 0 0,-2 0 0 15,-2 4 1-15,0 2-1 0,0 0 0 16,0 11-1-16,0 8 1 15,-4 2-37-15,-2 5 4 0,-6 9 20 16,3 7 13-16,-3 5 24 0,2 5-3 16,-5 3 13-16,5-1-1 0,-3 2 3 15,5-6 1-15,-4-1-1 0,8-9 1 16,-3 2-10-16,5-10-27 0,2-4-17 16,0-7 17-16,2-7 33 0,3-4 16 15,1-10-10-15,4 6-36 0,0-6-3 16,1 0-17-16,-1 2-1 0,0 1-7 15,-1 4-20-15,-3 6-64 0,2 4-55 16,0 4-43-16,-1 9-81 0,-7 1-216 16,2 4-698-16,-2 23-656 0</inkml:trace>
  <inkml:trace contextRef="#ctx0" brushRef="#br0" timeOffset="83201.28">9995 6910 1410 0,'0'0'293'0,"0"0"-293"16,0 0-26-16,0 0-179 0,0 0-101 15,0 0 78-15,0 0 75 0,-13-59 45 16,17 42 56-16,-2-1 52 0,0-1 39 16,-2 8 72-16,0-3 186 0,0 7 74 15,0 1-1-15,-8 6-39 0,4 0-49 16,-2 0-40-16,2 0-26 0,-5 0 9 16,5 3 4-16,-2 0 16 0,4 1-2 15,0-4-33-15,0 3-40 0,0-3-52 16,-2 0-25-16,4 0-37 0,0 0-19 15,0 0-12-15,0 0 3 16,0 0-10-16,0 0 4 0,0 0-4 16,6 4 7-16,-4-1 9 0,2 4 3 15,4 0 6-15,3 0-6 0,-5 9-3 16,6-2-1-16,-3 0-2 0,5-2-7 16,-2 9-5-16,3-3-1 0,-3-6-3 15,5 5 1-15,-1-3-1 0,-1 4 3 16,1-10 1-16,1 10-1 0,1-4-3 15,-3-4 7-15,4 6-4 0,-3 1 19 16,3-3 8-16,-1 2 83 0,1 5-40 16,0 0-48-16,-1-2-19 0,1 2-19 15,1-4 13-15,1 3-13 16,0-3-1-16,-5 0 0 0,3-1 0 16,-1-2 0-16,1 0 1 0,-2-3 0 15,-1 1 1-15,1 2 13 0,1-4-1 16,-1 4 0-16,-5-2 3 0,5 6-15 15,3-1 15-15,-5-5-3 0,1 9-13 16,1-3-2-16,2-3 0 0,-5 3-1 16,1-4 0-16,-1 0-1 0,0 2 1 15,-1-6-1-15,-1 4 1 0,1-4 0 16,-3-3 1-16,2 6 0 0,1-3 0 16,-1 1 2-16,3-1 10 0,-3 0 4 15,5 3 2-15,-1 1-15 0,-1 0 9 16,1-4-11-16,1 6 2 0,-3-2 0 15,3 3 0-15,-1-6-2 16,-3 4 1-16,-1-4-2 0,3 3 0 16,-5-4-1-16,2-1-1 0,-3 1-1 15,1-3 2-15,0 4-2 0,1-4-9 16,1 3 10-16,0-1 1 0,5 1 1 16,-1 4 0-16,3 0 1 0,0 2 1 15,-1 1 0-15,3 1 1 0,2 1 0 16,-3 2 9-16,1-4-9 0,0 6-1 15,-1-2 1-15,1 2 9 0,-2 1-10 16,1-3 0-16,-5 2 1 0,1-6-1 16,3 6-2-16,-5-2 0 0,1 0-1 15,3-2 0-15,-5-2 1 0,3 3 2 16,1-3 10-16,2 4 4 16,1-5-1-16,1 5-12 0,2-4 9 15,-1 6-10-15,1-2-1 0,0 0 1 16,2-2 1-16,-3 2 0 0,1 1 0 15,0-1 12-15,-2-3-14 0,1 4 0 16,-5-1 0-16,1-2 2 0,-1 2 0 16,2 0 0-16,-5-1-2 0,0 0 0 15,3 1-1-15,-7-5 0 0,7 5 1 16,-3-4 1-16,-1 3 10 0,5-3-9 16,-3 6-1-16,-1-2-1 0,5 3 0 15,2-1 1-15,-3-2-1 0,1 5 1 16,-1-2 10-16,3 2-10 0,-2-1 1 15,1 1 0-15,1 2 13 16,0-2-15-16,-3-2 0 0,1 6 1 16,-5-5 0-16,5 1-2 0,2-2 0 15,-5-1-3-15,1 1-9 0,-1 1 12 16,3-3 2-16,2-1 13 0,-3-2-3 16,3 6-10-16,2-4-1 0,-5 1 1 15,9 6 0-15,-2-1 1 0,0 0 9 16,1 7-10-16,1-5 1 0,6 10 12 15,-6-3-14-15,0 1 2 0,2 1-1 16,0-5 1-16,-2 4 0 0,0-2 0 16,-4-2 12-16,-1-3-13 0,3-2 1 15,-2 1 9-15,-3-4-10 0,5 1 0 16,-4-5 1-16,4 3-1 16,0-1 0-16,-1-2 14 0,5 5-14 15,-2-2 10-15,2 2 0 0,-2 6 0 16,6-2-10-16,-4 4 1 0,0 0 9 15,4 2-9-15,-4 1 18 0,2 1-18 16,0-1 12-16,-2-4-13 0,-2 5 1 16,0-8 9-16,2 5-10 0,-5-9 0 15,3 4 1-15,-2-6-1 0,0 6-1 16,2-6 0-16,4 6 1 0,-2-2 1 16,0 1-1-16,4 3-1 15,-2-3 1-15,6 10-1 0,-4-6 2 16,6 7 0-16,-1-3 0 0,-5 5 0 15,4 1 9-15,-6-3-10 0,4 0 1 16,-6 2 0-16,-2-2-2 0,2-3 0 16,-2-4 0-16,-3 2-1 0,-1-5 0 15,-2-2 2-15,2-2 1 0,-7 2 9 16,5-6-10-16,-1 3 14 0,3-3-13 16,-2-1 12-16,2 4-14 0,-1-3 1 15,3 6 1-15,-2-5-2 0,4 5 1 16,0-5 1-16,-1 8 0 0,1-5 12 15,-2 5-13-15,0-1 1 0,-2-2 0 16,-1 2-1-16,1-4-1 0,-2 5 0 16,-3-8-1-16,-1 1 0 0,-3 1-1 15,5-10-1-15,-4 10 1 0,-3-9-1 16,4-2 2-16,1 6 11 16,-7-6 13-16,7-1-6 0,-1 4-15 15,-5-3 9-15,7 0-11 0,-5-2 2 16,1 6 12-16,3-4 9 0,-3-2 27 15,-1-2-12-15,1 4-14 0,-4 0-13 16,5-3-9-16,-7-3 0 0,5 6 15 16,-7-7-17-16,0 0 1 0,0 0-1 15,-2-3 0-15,-2-1-1 0,0-3-15 16,-2 0-15-16,0 0-19 0,0-3-65 16,-2-4-55-16,-4 0-81 0,0-4-119 15,4 1-192-15,-2 3-853 16,-13-2-1650-16</inkml:trace>
  <inkml:trace contextRef="#ctx0" brushRef="#br0" timeOffset="102519.68">9902 5286 470 0,'0'0'1125'0,"0"0"-664"16,0 0-98-16,0 0-60 0,0 0-100 15,0 0-17-15,0 0 2 0,0 0-29 16,0 0-38-16,-38-13-7 0,34 13 5 16,4-4 14-16,-2 4 9 0,2 0-18 15,0 0-2-15,0 0 14 0,0 0-3 16,-2 0-34-16,2 0-38 0,0 0-27 16,0 0-19-16,0 0 0 0,0 4-2 15,0-4 2-15,0 0-12 0,0 0-2 16,0 0 0-16,0 0-1 0,0 0-21 15,0 0-4-15,0 0 1 0,0 0 8 16,0 3 16-16,4 0 3 0,0 4 0 16,0-3 10-16,3 3-1 0,-3 0 0 15,4-2 1-15,2 2-10 0,-3 4 15 16,1-1-15-16,2 1 0 16,3-1 13-16,-1-1-16 0,0 1 2 15,1 4-1-15,3 0 1 0,-3-2 10 16,3-1-10-16,1 3 10 0,-3 3 3 15,1-5-2-15,3-1-1 0,-5 6 9 16,1-3-5-16,3-2-4 0,-3-1-9 16,1 3 18-16,1 0-18 0,-3-2 10 15,1-2-13-15,3 4 1 0,-5-3 0 16,3 3 11-16,1-5-10 0,-6 1 10 16,7 4 0-16,-3 0 1 0,1-2-10 15,1-1 0-15,-1 6 9 16,1 0-9-16,-1-1 12 0,3 5-14 15,-3-3 0-15,-1 1-1 0,3 2 0 16,-5-2-1-16,3-2-1 0,-3 4 1 16,1-5-1-16,1-2 1 0,-6 0 0 15,3 0 1-15,-1-6 1 0,0-1 0 16,1 7 1-16,-5-7 0 0,2 4 0 16,3-4 1-16,-5 2 0 0,4-2 13 15,-2 3-4-15,3 0 0 0,-3 4-9 16,2-1 12-16,3-3-12 0,-5 8 9 15,4-5-10-15,-3 0-2 0,-1 4-2 16,2-6-13-16,1 3 0 16,-1-6 12-16,-4-1 0 0,2 4-9 15,3-1 9-15,-1 1 2 0,0-4 1 16,1 1 3-16,3-1-1 0,1 7 0 16,-1 0 10-16,5 4-10 0,-1-6 1 15,3 9-1-15,0 0 13 0,1-2-14 16,-1 5 0-16,2-4 0 0,0 7 1 15,-1-4-2-15,1 2-1 0,-4-3-11 16,1 6 9-16,1-3 0 0,0-6-9 16,-3 5 10-16,3-8-10 0,-2 5 12 15,1 0 0-15,-3-6 0 0,1 6 1 16,1-3 2-16,2 1-1 0,-1 2 0 16,-1-4 10-16,2 6-9 0,1 1 9 15,-3-1-9-15,2 1-1 0,1 3-1 16,-1 1 0-16,2-6 0 15,-1 6-1-15,1-2 0 0,0 2 0 16,2-9 0-16,-3 9 1 0,5-5 0 16,-4 1-1-16,2-3-2 0,-2 2 0 15,1 1-1-15,1-4 2 0,-2 4 1 16,2-3 12-16,-2 2-12 0,1-2 0 16,1 5 1-16,2-2 0 0,2-1 12 15,-4 5-11-15,0-2-2 0,-1-2 2 16,-1 6 1-16,2-2 12 0,0 1-3 15,0-1 0-15,-3 2-11 16,1-6-1-16,0 6 0 0,-1-2-1 16,1 2 0-16,0-6 0 0,-2-1 1 15,1 1-1-15,-1-1 1 0,2-2 0 16,-3-4 0-16,3 6-1 0,-2-6-1 16,2 3 1-16,-1 0 1 0,1-2 1 15,0 1 1-15,0 2 0 0,-1 0 0 16,1 5-1-16,0-5 1 0,-1 9 1 15,3-2 10-15,0 1-10 0,0 1-1 16,0 1 0-16,2 2 0 0,-3-1-1 16,-1 1 1-16,0 0-2 0,0-2 0 15,-1-1-1-15,-1-2-1 0,0 2-1 16,-5-6-9-16,5-1 11 0,-3 1-3 16,3-5 1-16,-2 2 1 0,1-3 0 15,1 1 2-15,2 2 1 16,0 0 12-16,1 1-10 0,1-1-2 15,4 6 2-15,-4 0-2 0,4 3 11 16,2 2-10-16,-4 4 1 0,2-3-1 16,2 2 0-16,-2 2-1 0,-2-4-1 15,-3 2-1-15,3 1 0 0,0-6 1 16,-2 1-1-16,0 3 0 0,-3-6 0 16,1-2 0-16,0 2 0 0,2-2 1 15,-3 2 2-15,5 1 0 0,-2-1 10 16,2 2-10-16,4 1 1 0,-2 2 0 15,6 1 0-15,-4 4 0 16,0-5 9-16,4 7-8 0,-4-3-1 16,4 5-1-16,-4-6 1 0,5 4 9 15,-8-1-11-15,1-6 0 0,2 4 1 16,-2-3 0-16,-2 0 0 0,-2-5 0 16,0 3-1-16,2-3 0 0,0-1 2 15,-3-2 9-15,1 2-11 0,0-2 1 16,0 6 0-16,2-6 10 0,4 5-10 15,-4-1 0-15,2 3 1 0,-3 2 10 16,7-2-1-16,-2 4 3 0,-4 1 6 16,6-5-9-16,-2 4-9 0,-4 1 9 15,6-5-10-15,-4 4 11 0,0-2-13 16,2-5 1-16,-2 3-2 16,-2-2 0-16,-2-1 0 0,6 1 0 15,-6-5-1-15,-1 2 2 0,-1-2-1 16,2 2 1-16,-2-2 0 0,2 2 1 15,-3-1 1-15,3 4 1 0,-2-5 12 16,0 7-13-16,-1 2 0 0,3-5 1 16,-2 5-2-16,0-9-1 0,3 9 0 15,-7-6 0-15,4-3-1 0,-3-1 0 16,3 1 1-16,-2-5-2 0,0 3 0 16,-3-4 2-16,1 1 0 0,-5-4 0 15,5 2 0-15,-1-1 1 0,1-1 1 16,-7-1 1-16,7-2 0 0,-2 3 0 15,1-1 0-15,-5-2 9 0,3 7-10 16,1-6 0-16,-7-1 10 0,4 4-12 16,1-1 2-16,-5-1-2 15,3-2 1-15,-3 0 0 0,2 2-1 16,-1-2-1-16,-3-1-1 0,4 1 0 16,-3-1 1-16,3-3 0 0,-4 4-1 15,3 0 0-15,-3-5-1 0,0 1 0 16,3-3 3-16,-3 4 12 0,0-1 0 15,2-3-10-15,-3 2-1 0,3-2-1 16,-2 3 0-16,-2 1 0 0,7-1 0 16,-7 1 1-16,6-3 0 0,-3 3 0 15,1 3-1-15,0-4 0 16,1 2-1-16,-1-1 1 0,-2-1 0 16,5 1 1-16,-5 3-1 0,4-6 0 15,-3 3 1-15,1-1 0 0,-2 1 0 16,1-1 2-16,1 1-2 0,0-2 1 15,-1-2-2-15,-1 6 0 0,0-2 0 16,4-1 0-16,-3-1 1 0,3-2 0 16,-2 11 0-16,5-8-1 0,-5 6 1 15,7-6 2-15,-3 8-1 0,-1-1-1 16,1-1 0-16,1 1 1 0,-1-3 0 16,-2 2 13-16,1-2-12 0,-1 0-1 15,-1-4-2-15,-5 1-2 0,2-3-10 16,-2-4 0-16,-4-1 8 0,5 4-17 15,-5-7 18-15,0 4-12 16,0-4-3-16,-2 0-3 0,2 3-67 16,0-3-131-16,0 0-71 0,0 4-73 15,0-4-163-15,2 0-570 0,-4 0-768 0</inkml:trace>
  <inkml:trace contextRef="#ctx0" brushRef="#br0" timeOffset="116868.71">23664 4601 1137 0,'0'0'566'0,"0"0"-222"0,0 0-101 16,0 0 9-16,0 0-42 0,0 0 2 16,0 0-10-16,0 0-61 0,0 0-49 15,25-28-3-15,-23 28 19 0,0 0 31 16,-2-3 6-16,0 3-29 0,0 0-27 15,0 0-30-15,0 0-25 0,0 0-18 16,0 3 15-16,0 8 50 16,-6 6 30-16,2 2 10 0,-4 6-31 15,4 4-20-15,-5 10-17 0,1 1-26 16,4-4-11-16,2 8-4 0,2-2-10 16,4-6 1-16,8-6 28 0,1-2 12 15,5-7 21-15,3-9 31 0,4-5 18 16,2-7-31-16,4-3-27 0,0-8-19 15,-6-5-8-15,6-8-10 0,-5 5 6 16,-1-9-9-16,-4 2-12 0,-2-2 10 16,-5 2-10-16,0-2 9 0,-5 3-10 15,1 6 1-15,-6-2 15 0,-2 9 6 16,-2 2 15-16,0 6-39 16,0 4-25-16,-6 4 25 0,-2 8 17 15,2 2 4-15,1 7-21 0,3 1-11 16,2-1-3-16,0 4 14 0,7-10 3 15,7 3 21-15,1-4 9 0,7-7 1 16,7-5 8-16,0-2 9 0,0 0 37 16,4-9 27-16,-2-5-43 0,-4-4-29 15,0 3-22-15,-4-3 6 0,-3-6-3 16,-3 5 0-16,-5-6-3 0,-6 3-3 16,-6-6-15-16,0 5-1 0,-4-1 0 15,-8-1-2-15,0 3 0 0,-3-3-3 16,-4 6-24-16,1 1-9 15,3 5-30-15,-1 0-82 0,1 6-106 16,11 0-144-16,0 7-332 0,4 0-592 16,21 0-755-16</inkml:trace>
  <inkml:trace contextRef="#ctx0" brushRef="#br0" timeOffset="117244.59">24839 4533 3298 0,'0'0'740'0,"0"0"-267"15,0 0-82-15,0 0-189 0,0 0-86 16,0 0-13-16,0 0-54 0,0 0-49 16,0 0-1-16,57-30-17 0,-40 23-4 15,2 4-11-15,-1 3-28 16,-1 0-64-16,-1 0-34 0,1 3-13 15,-5 4-34-15,3 0-57 0,-3-1-110 16,-2 1-167-16,-3-4-168 0,1 1-381 16,-6 6-317-16</inkml:trace>
  <inkml:trace contextRef="#ctx0" brushRef="#br0" timeOffset="117437.72">24849 4756 3406 0,'0'0'726'16,"0"0"-239"-16,0 0-130 0,0 0-168 16,0 0-61-16,0 0-22 0,0 0-42 15,0 0-64-15,66-43-18 0,-45 39-13 16,3 1-5-16,-1 3-119 16,4 0-50-16,0 0-83 0,2 0-163 15,-10 3-310-15,18-3-823 0</inkml:trace>
  <inkml:trace contextRef="#ctx0" brushRef="#br0" timeOffset="118334.05">25816 4074 2345 0,'0'0'568'0,"0"0"-146"15,0 0 25-15,0 0-104 0,0 0-116 16,0 0-29-16,0 0-56 0,0 0-28 16,0 0-25-16,0 0-9 0,-62 16 5 15,42-6 4-15,-3 1 11 0,-2 3 4 16,-2-4-7-16,-2-1-12 15,-2-2-16-15,4 0-17 0,0 0 5 16,1 0 1-16,3-4 5 0,2 1 31 16,5-4-15-16,1 0-37 0,7 0-28 15,0 0-14-15,6 0-21 0,0 3-18 16,-1 1 11-16,3-1 28 0,0 6 1 16,3 2 2-16,-1 6 16 0,0 0-4 15,-2 6-3-15,2 5 3 0,-2-2-3 16,0 11-9-16,0 1 15 0,0-1-6 15,-2 3-9-15,2 4-2 16,-2 1 1-16,2-1 13 0,0-1-13 0,2 1 1 16,0-1 15-16,2 4-6 15,-2 1-10-15,-2 0 1 0,0-1 0 16,0 1 12-16,0-5-3 0,-2-3 0 16,-4 4 4-16,-1-9 5 0,-1-9 9 15,4 2-9-15,0-9-9 0,2-5-10 16,2-4-1-16,0-3 0 0,6-3 10 15,6-4 19-15,7-4 6 0,8-3-21 16,10-7-12-16,2 4 0 0,5-2-1 16,5-6-2-16,-3 4-1 0,6 0 0 15,-1 2-14-15,-1 2-6 0,-7-1-39 16,-8 1-27-16,1 6-7 0,-14 1 10 16,-5-1-10-16,-7 3 9 0,-6 1-26 15,-4-4-126-15,-2 4-131 16,-6-3-199-16,-2-1-604 0,-5-17-1164 0</inkml:trace>
  <inkml:trace contextRef="#ctx0" brushRef="#br0" timeOffset="120718.78">26153 4399 147 0,'0'0'1141'0,"0"0"-741"0,0 0-79 0,0 0 23 15,0 0-79-15,0 0-56 16,0 0-32-16,0 0-36 0,0 0-42 16,0 0-39-16,-12-39-21 0,12 36-1 15,-2-1 3-15,0 4 4 0,-2-3-1 16,1 1 10-16,-3 2 9 0,-2 0 10 16,2 0 6-16,-5 0 0 0,1 2-1 15,-6 8 19-15,3 1-8 0,-5 10-14 16,-1 1-13-16,-2 6 0 0,3-2-9 15,3 13-16-15,1-6-9 0,3 4-3 16,1 1-13-16,10-5-10 16,0 0 14-16,0-1 9 0,8-10-10 15,3 3 13-15,3-6 0 0,-1-5 6 16,5 0 15-16,3-4 3 0,0-6 16 16,-1-4-1-16,5 0-2 0,0-11-13 15,2-3-13-15,-3-3-5 0,1-2-10 16,4-6-5-16,-6-1-16 0,-2-2 18 15,-5-1-18-15,1-3 9 0,-11-1-10 16,0 3-1-16,-4-4 1 0,-2 4 1 16,-8-2-3-16,-7 3-3 0,-1 1-18 15,-7 5 21-15,-2 2-2 0,-2 6-19 16,-4-3 2-16,-2 4 1 0,-2 7-9 16,6 4 2-16,-2-1-15 0,2 4-39 15,7 11-145-15,5 3-104 16,5 12-101-16,10 5-275 0,0-5-557 15,18 42-679-15</inkml:trace>
  <inkml:trace contextRef="#ctx0" brushRef="#br0" timeOffset="121071.35">26546 4782 2929 0,'0'0'812'0,"0"0"-375"16,0 0-80-16,0 0-74 0,0 0-188 16,0 0-27-16,0 0-68 0,0 0-10 15,0 0-26-15,0 0 2 0,-27 39 0 16,27-36-79-16,2 3-72 0,2-3-53 16,5 0-37-16,-1-3-24 15,-2 0-123-15,6 0-206 0,-5-3-407 16,9-20-478-16</inkml:trace>
  <inkml:trace contextRef="#ctx0" brushRef="#br0" timeOffset="121670.79">26715 4294 1782 0,'0'0'784'0,"0"0"-154"16,0 0-144-16,0 0-36 0,0 0-148 15,0 0-40-15,0 0-25 0,0 0-66 16,0 0-64-16,0 0-43 0,-20-38-22 16,30 34-18-16,3-3-8 0,-3 2-4 15,11-2 3-15,-1 0-13 16,3-3-1-16,4 6 1 0,0-3 0 16,6 4 1-16,-2-1-1 0,2 1 1 15,0 3-1-15,2 0 1 0,-4 0-3 16,0 0-3-16,-2 7-18 0,-6 0 0 15,-5 3-1-15,-3 1 1 0,-1 2 9 16,-5 0 10-16,-9 8 2 0,0-4 12 16,-7 2 0-16,-9 6 0 0,-1 1-9 15,-5 2 22-15,-3 1-7 0,-4 8 9 16,0 1-26-16,0-1 2 0,4 3-2 16,2 2 1-16,3-5-1 0,3-8 1 15,5 6 17-15,4-9-7 0,3-1 3 16,1-10-12-16,4-1 21 0,0-3-8 15,4-4 2-15,1-4 6 0,-3-3 6 16,4 0 19-16,-6 0-4 16,4-3-36-16,-4-4-9 0,0 0-66 15,0 0-50-15,-4 0-57 0,0 0-67 16,-3 2-97-16,1-2-233 0,0 3-707 16,2-10-923-16</inkml:trace>
  <inkml:trace contextRef="#ctx0" brushRef="#br0" timeOffset="122337.36">27716 4195 1148 0,'0'0'790'0,"0"0"-239"0,0 0-11 16,0 0-48-16,0 0-41 0,0 0-79 16,0 0-112-16,0 0-42 0,0 0-12 15,0 0-30-15,-64 14-23 0,43-7-38 16,-2-4-36-16,-1 4-15 0,1-3-16 15,-2-1-15-15,2 0-8 16,1 1-10-16,1 1-14 0,-2-1 1 16,3 3-2-16,3-4-1 0,-2 8-1 15,5-1-1-15,-1 4-9 0,7-2 8 16,0 2-8-16,2 4 12 0,6-3 0 16,-4-1 0-16,4 7 1 0,0-7 1 15,0-2 11-15,0-5-1 0,0 7 3 16,2-7 0-16,0-3 6 0,-2-1 9 15,0 1 3-15,0-4-2 0,0 3-1 16,0-3 27-16,4 0-23 0,0 0-22 16,0 0-10-16,2 0-2 0,-2 0-3 15,9 0-16-15,-3 0 4 16,1 0 13-16,3 2 0 0,-2 5-13 0,3 0 13 16,-1 3-1-16,5 1 0 15,0 3 3-15,-3-5 0 0,3 1 1 16,-1 4-1-16,1-4 0 0,-3 1-12 15,-5-2-3-15,1-2-6 0,-6 3 3 16,-1 8 16-16,-5-8 2 0,-11 6 15 16,-5 1-3-16,-5 4 3 0,-6-5-3 15,0 8 0-15,-4-5-9 0,0-1 12 16,2 3-13-16,2-9-1 0,3-2 0 16,7 1-1-16,3-4-56 15,1 0-68-15,7-7-79 0,6 0-49 16,0 0-147-16,0 0-607 0,6-18-813 0</inkml:trace>
  <inkml:trace contextRef="#ctx0" brushRef="#br0" timeOffset="122690.72">27896 4847 3183 0,'0'0'676'0,"0"0"-256"0,0 0-70 16,0 0-46-16,0 0-26 0,0 0-41 15,0 0-155-15,0 0-79 0,0 0-3 16,0 0-3-16,14 31-9 0,-14-18-1 16,-2 7 12-16,-10 1 0 0,1 2-59 15,-7 8-44-15,1-4-23 0,-3 2-29 16,-1-1-34-16,0-2-40 0,5 2-58 16,-3-7-75-16,5-5-110 0,3-2-156 15,3-4-114-15,6-6-608 0</inkml:trace>
  <inkml:trace contextRef="#ctx0" brushRef="#br0" timeOffset="123269.8">28654 4392 1608 0,'0'0'477'0,"0"0"-376"0,0 0-33 16,0 0 51-16,0 0-44 0,0 0 225 16,0 0 53-16,0 0-152 0,0 0-83 15,0 0 38-15,-10-14 71 0,-11 35 32 16,-1-2-19-16,-3 12-11 0,-4-5-4 16,4 9-26-16,-2-5-55 0,5 3-71 15,3-1-27-15,7-6-16 0,7 2-9 16,5-9 7-16,5 2 8 15,9-4 13-15,9-5-3 0,6-5-7 16,4-3-18-16,2-4 1 0,4 0-7 16,2-7 6-16,3-2-3 0,-7-5 6 15,2-7 4-15,-1 2-7 0,-7-9-6 16,-2 2 3-16,-5-9-6 0,-3 5-9 16,-7-4 12-16,-5-3-12 0,-3 7-3 15,-6-5-12-15,-12 9-15 0,-5-2 3 16,-6 6-7-16,-6 1 1 0,-2 7 0 15,-6 5 3-15,4 2 8 0,-4 4-5 16,8 3-24-16,-2 0-104 16,8 10-102-16,9-1-49 0,3 5-127 15,7 0-353-15,19 15-987 0</inkml:trace>
  <inkml:trace contextRef="#ctx0" brushRef="#br0" timeOffset="123468.3">29082 4674 3447 0,'0'0'542'0,"0"0"-272"0,0 0 40 16,0 0-9-16,0 0-62 0,0 0-110 16,0 0-129-16,0 0-46 15,0 0 7-15,0 0 8 0,-14 21-82 16,8-14-138-16,-3 0-101 0,3-3-198 15,2 3-457-15,4-7-373 0</inkml:trace>
  <inkml:trace contextRef="#ctx0" brushRef="#br0" timeOffset="123918.41">29312 4345 160 0,'0'0'3428'0,"0"0"-2745"0,0 0-238 0,0 0-102 16,0 0-178-16,0 0-16 16,0 0 27-16,0-61-76 0,6 43-69 15,8 8-31-15,-1-1-18 0,1 2-9 16,7-1-1-16,0 3 4 0,-1 4 0 16,3 3 3-16,0 0-3 0,0 0-7 15,-5 10 7-15,1 4 0 0,-3-2 23 16,-1 2 1-16,-7 4 12 0,-2 1 9 15,-6 2 6-15,0 3 4 0,-4-1-4 16,-4 1-9-16,-9 2-3 0,-1 2-3 16,-3-5-10-16,-2 5 11 0,1-5-11 15,-1 1-2-15,4-5 0 0,5-1-19 16,1-1 1-16,5-3 8 16,8-5 10-16,0-2 21 0,8 3 13 15,5-3 5-15,9-3-12 0,1-1-9 16,2-3-16-16,4 0-1 0,-2 0-1 15,4 0-2-15,-4 0-19 0,0 0-15 16,-5-3-52-16,-3 3-39 0,0-4-28 16,-11 4-4-16,0 0-18 0,-2 0-47 15,-4 0-44-15,-2 0-65 0,0-3-159 16,0-1-462-16,-2-6-443 0</inkml:trace>
  <inkml:trace contextRef="#ctx0" brushRef="#br0" timeOffset="124520.02">30283 4104 2164 0,'0'0'1312'15,"0"0"-907"-15,0 0 33 0,0 0-33 16,0 0-111-16,0 0 11 0,0 0-92 15,0 0-83-15,0 0-63 0,0 0-58 16,-20-58-9-16,5 58-18 0,-3 0 17 16,-5 7 1-16,-4 0 1 15,-4 7 1-15,0-5 10 0,-2 5 12 0,0 0 6 16,4 0 3-16,2-2 7 0,4-1-10 16,5-4-18-16,5 0-9 15,1-1 0-15,6 1 0 0,2-7-3 16,-3 4-12-16,7-1-6 0,-2-3-6 15,2 4-7-15,-2-1 16 0,0 3 13 16,0 1 2-16,-2 3 3 0,-4 8 24 16,1-3-11-16,-1 3 5 0,-4 3-18 15,3-2 12-15,-1 2-14 0,4 0 0 16,2-2 2-16,2-2 9 0,2-3 6 16,0-2 3-16,8-5-3 0,4 0 40 15,1-3 29-15,3-1-8 0,3-3-34 16,2 0-15-16,3 0-18 0,1-7-12 15,4 4-2-15,2-4-16 0,-2 0-3 16,4 5 3-16,-2-1-9 16,0 3-4-16,-2 0-2 0,2 0 0 15,-8 5-3-15,0 5 6 0,-3 4 3 16,-7 4-1-16,-1-3 12 0,-6 3 16 16,-4 6 3-16,-2-4-3 0,-4 4 0 15,-4-5 0-15,-9-1 3 0,-1 6 18 16,-1-8-8-16,-1-2 5 0,-1 0 12 15,4-4-9-15,-1-3-3 0,3-2-3 16,5-5-15-16,6 4-69 0,-2-4-85 16,6-4-100-16,0-1-111 0,2-2-413 15,25-24-919-15</inkml:trace>
  <inkml:trace contextRef="#ctx0" brushRef="#br0" timeOffset="125236.84">30544 3877 2734 0,'0'0'558'16,"0"0"-237"-16,0 0-63 0,0 0-9 16,0 0 6-16,0 0 106 0,0 0-66 15,0 0-125-15,0 0-112 0,0 0-27 16,-35-50 24-16,35 53 8 15,0 1-14-15,0 3 6 0,4 0 11 16,4 3 13-16,2 0-12 0,5-4-7 16,1 4-9-16,5-3-20 0,2 0-7 15,2-3-3-15,1 3-6 0,1-7 3 16,4 3-6-16,-8-3 0 0,4 0 0 16,-4-3 0-16,-1-4-9 0,-3 0 0 15,0 3-1-15,-5 1-2 0,-1 3-3 16,-9-4-16-16,2 4-2 0,-4 0-24 15,2 0-15-15,-4 0 29 0,2 4 31 16,-2 6 3-16,2 4 9 0,0-2 4 16,0 6-15-16,5 6 11 15,1-5-10-15,-2 6 0 0,0 1 9 0,5-2-11 16,-5 3-2-16,-2 0 2 16,0 3 0-16,0-2 2 0,0 2 16 15,-4 4 3-15,0 0-6 0,0 2 6 16,2 3-19-16,2 1 10 0,-1 0 0 15,3 3-10-15,4 1 0 0,-2-2 11 16,7-2-12-16,-5-3-1 0,3 3 0 16,-3-5 0-16,0-6-1 0,-4 6 1 15,1-5 0-15,-3-2 1 0,-4-2 11 16,0 2 3-16,0-9 6 0,0 5 9 16,0-4-3-16,-2 1-3 0,-5-4-6 15,5-5-3-15,0-1 0 16,0-1 0-16,0-3 7 0,-2 0 14 15,0-3 75-15,-2-4 4 0,0 0-55 16,-5 0-30-16,-1 0-15 0,-5-4-13 16,-3-3-2-16,-3 0-2 0,-4 0-13 15,-10 4 13-15,-9-4 2 0,-10 7 1 16,-18 0 17-16,6 7 6 0,10 0 0 16,13 3-3-16,9-3 0 0,-1 4-6 15,-4-3-13-15,-5-1-2 0,5 4-11 16,14-4-34-16,2-4-75 0,7 1-88 15,7-1-96-15,7-3-126 0,0 0-644 16,4-10-1359-16</inkml:trace>
  <inkml:trace contextRef="#ctx0" brushRef="#br1" timeOffset="182782.18">26726 5684 1615 0,'0'0'195'0,"0"0"-194"0,0 0-1 15,0 0-2-15,0 0-30 0,0 0-69 16,0 0-452-16,0 0-161 0</inkml:trace>
  <inkml:trace contextRef="#ctx0" brushRef="#br1" timeOffset="183489.79">26333 5679 46 0,'-68'0'146'0,"41"0"357"0,2-4-57 16,-14-6-104-16,-17-1-101 16,2-2-89-16,-4 2-38 0,21 2-17 15,14 2-19-15,-1 4-33 0,-1-4-15 16,-2 0-8-16,4-4-22 0,13 8-81 16,10 3-6-16,8 0 73 0,17 0 14 15,10 7 0-15,6 0-49 0,3-4-13 16,8 4 23-16,12-3 39 0,8-4 3 15,11 0 10-15,16-11 116 0,8-6 75 16,17-2 0-16,-2-6-36 0,0 11-42 16,-6 2-43-16,-2 5-12 0,2 4-13 15,-5 3-20-15,-22 10-36 0,-25-1-2 16,-27 1-12-16,-22 1-11 16,-7-1-28-16,-4 8-75 0,-16-3 62 15,-30 10 64-15,-51-2 1 0,-45 1 12 16,-23-7-11-16,-9-10 24 0,5-5-13 15,18-2-11-15,-6 0-2 0,6-5-1 16,7-2-1-16,20-4 2 0,27 4 73 16,27-3 52-16,22 3-16 0,22 7-29 15,3-3-46-15,5 3-34 0,1-4-2 16,-3 4-2-16,9 0-18 0,7 0-6 16,15 0 28-16,32 0 26 0,32 0-10 15,35 0-14-15,26 0 0 0,7 0 0 16,0-5-1-16,-5-2 2 0,-9 0-2 15,-5 0 0-15,-8 0-1 0,-19 0-1 16,-29 3-3-16,-22 4 1 16,-23 0 0-16,-19 0-16 0,-6 0-13 15,-2 0-22-15,-14 4 23 0,-28 6 31 16,-36 1 2-16,-36 3 0 0,-18-5 1 16,-5 5 10-16,13-4-13 0,11 0 1 15,7-3 0-15,9-3-1 0,10-1-1 16,11-3 0-16,16 2-1 0,14-2 2 15,19 0 0-15,11 0 0 0,8 0 1 16,1 0 12-16,3 0 5 0,4 0-17 16,17 4-1-16,20-4 19 0,35 0-16 15,32 0 10-15,36-4-11 0,11 4-1 16,4-2-1-16,-6-1 0 16,-21 3-1-16,-14 0-2 0,-25 5 1 15,-27-1-1-15,-29 3-10 0,-21 0-10 16,-10 7-34-16,-20 3-81 0,-50 9 103 15,-61 11-88-15,-42 8-180 0,18-12-228 16,-19 0-563-16</inkml:trace>
  <inkml:trace contextRef="#ctx0" brushRef="#br1" timeOffset="189502.99">17436 11958 124 0,'0'0'187'0,"0"0"-187"0,0 0-95 16,0 0-121-16</inkml:trace>
  <inkml:trace contextRef="#ctx0" brushRef="#br1" timeOffset="190585.28">17436 11958 86 0,'0'0'150'15,"-2"0"94"-15,-2-4-2 0,0 1-40 16,0 3 78-16,0-4-120 0,-1 1-43 15,3-1-7-15,-2 1-25 0,2-4-7 16,0 3-7-16,0 1-9 0,-4 3-16 16,6-4-46-16,-4 4-18 0,0 0-18 15,-3 0 12-15,-1 0 24 0,-2 0 26 16,-3 0 26-16,-1 4 19 0,-3-1 10 16,1 4 0-16,-1 0-19 0,-1 0-23 15,3 0-17-15,-1 0-12 16,7-3-10-16,1 1-20 0,2 2 4 15,2 0 16-15,4 3 2 0,0-3 24 16,0 0 3-16,6 0 7 0,0-3 0 16,2-2 3-16,3 5-7 0,1-7-3 15,3 3-3-15,-1-3-7 0,3 0 4 16,-1 0-1-16,1-3 4 0,1-4 10 16,-1 1-1-16,-3-1-6 0,1 0 0 15,-3-3-3-15,-1-1-7 0,-1 4 0 16,-4-5-6-16,-2 2-12 0,-2-1-1 15,-2-3-1-15,0 4 1 0,0 1 10 16,0 2 16-16,-6 0-26 0,-2 0-25 16,-3 7-10-16,-1 0 9 0,-2 4 26 15,-5 6 18-15,-2 6-2 16,3 5 7-16,-5 3-20 0,2-1 13 16,1 8-14-16,1-1 1 0,5 0 10 15,1-2-11-15,5-2 2 0,4-2 12 16,4-3 3-16,0-5 7 0,10-2 3 15,3-7-7-15,5 0 0 0,3-4-9 16,4-3 3-16,4 0-16 0,-1-7-14 16,3-3 2-16,-2-4-4 0,-2 2 12 15,0-2-12-15,-4-7 3 0,-7 5 13 16,-5-5 0-16,-5 0-12 0,-4 5-17 16,-4-5-23-16,-12 4 1 0,-3 1-1 15,-6 2 23-15,-6 4 29 0,0-1 0 16,-4 4 20-16,0 4-4 15,0 3-3-15,0 0-13 0,4 0-1 16,0 0-19-16,0 7 14 0,7 0 6 16,3 3 19-16,0 1-16 0,7 3-2 15,2-2 2-15,5 5 9 0,5 4 1 16,0-5 0-16,11 5-13 0,3 0-9 16,3-9-16-16,6 6 25 0,-1-8 29 15,5 1 16-15,-2-10 6 0,0-1 74 16,0 0 39-16,-7-5 2 0,1-5-33 15,-5-4-44-15,-3 0-45 0,-3-2-29 16,-6-1-15-16,-2-4-16 0,-2 5-6 16,-6-9-3-16,-1 5-1 0,-5 4-8 15,-1-5-5-15,-1 7-5 0,-1 5-17 16,-1 6-12-16,-1 3 13 16,-2 3 12-16,3 13 16 0,1 5 28 15,3 9-8-15,1 1-14 0,3 2-89 16,2 4 6-16,8 1 2 0,0-5 37 15,0-1 50-15,0-10 20 0,4-1 29 16,4-5 42-16,-2-9 22 0,5-4 42 16,-3-3 9-16,0 0-48 0,-2-7-29 15,3 0-26-15,-5-5-2 0,0-5-24 16,0-4-15-16,-4-2 0 0,0-1-19 16,-4 1 3-16,0-8-3 0,-2 5-19 15,-3-2-51-15,1 8 15 0,0-4 20 16,-2 14-45-16,-1 1-33 15,-1 9 32-15,1 0 43 0,-5 12 21 16,1 9 20-16,1 2 13 0,-3 5 1 16,3 1-27-16,2 3 3 0,-3-6-3 15,9 5 3-15,2-12 7 0,0 2 19 16,2-3 15-16,2-6 14 0,0-5 29 16,2-4 3-16,4 4-26 0,2-7-35 15,-2 0-70-15,3-10-50 0,-1 6-93 16,-4-3-248-16,-2-15-556 0</inkml:trace>
  <inkml:trace contextRef="#ctx0" brushRef="#br1" timeOffset="211768.42">23832 7606 1638 0,'0'0'97'16,"0"0"-97"-16,0 0-377 0,0 0 260 15,0 0-92-15,0 0 209 0,0 0 147 16,0 0 270-16,0 0 8 16,35-54-17-16,-33 47-53 0,-2 2-34 15,0 1-43-15,0 4-56 0,0 0-39 16,-2 0-41-16,0 0-19 0,-6 0-23 15,4 7 15-15,-1 6 19 0,1 1-1 16,-4 6-28-16,2 0-13 0,2 8 28 16,-3 1-22-16,-1 3-67 0,6 4-29 15,0-3 13-15,2 2 3 0,0 2 4 16,0-7-1-16,2-3 10 0,8 0 2 16,1-6 7-16,-1-8 15 0,3 1 57 15,5-5-11-15,3-9-19 0,2 0-19 16,1-3-33-16,1-6-11 0,2-5-7 15,4-3-10-15,-2-1 1 0,-2-5-1 16,-2-1-2-16,-1 1-23 16,-3-1-11-16,0 1 13 0,-7 2 21 15,-5 4 9-15,-3 1 9 0,2 9-18 16,-8 0-15-16,0 4-36 0,-10 3-13 16,3 10 18-16,-3 4 25 0,-2 5 19 15,-3 2 1-15,9 5 0 0,-2 6-11 16,4-3 12-16,-1-1 0 0,5 2 27 15,13-6-9-15,-3 3 10 0,9-10 11 16,4-3-2-16,3-5 69 0,5-6-12 16,0-3-22-16,7-7-11 0,-3-5-28 15,4-5-30-15,-2-8 9 16,-4-1-10-16,0-4-2 0,-4-5-14 16,-4 2-13-16,-4-5-13 0,-5 1 7 15,-5 4 13-15,-7-3 20 0,-4 1 3 16,0 5 15-16,-8 2-16 0,-9 2 0 15,-4 5 1-15,-3-2 0 0,-3 9-3 16,-4 0-27-16,-4 4-12 0,4 0-16 16,0 8-93-16,6-2-95 0,4 4-197 15,13 0-675-15,12 4-384 0</inkml:trace>
  <inkml:trace contextRef="#ctx0" brushRef="#br1" timeOffset="212211.22">24956 7050 2176 0,'0'0'697'0,"0"0"-300"16,0 0 0-16,0 0-76 0,0 0-70 15,0 0-8-15,0 0-64 0,0 0-75 16,0 0-49-16,0 0-24 0,-47 70-16 15,43-46-12-15,-3 4 13 0,5 9-1 16,-2-1-13-16,2 8 0 0,-2-2 0 16,2 1-1-16,0 4-1 0,0-3 1 15,2-1 2-15,0-8-1 0,0-1 14 16,0-12-15-16,4-1-1 0,0-7-1 16,0-7-45-16,-2 0-6 15,0-7-1-15,5-3-67 0,-3-4-108 16,-2-7-83-16,-2-4-187 0,2 2-653 15,-2-31-1232-15</inkml:trace>
  <inkml:trace contextRef="#ctx0" brushRef="#br1" timeOffset="212518.6">24611 7090 2617 0,'0'0'581'0,"0"0"-60"15,0 0-134-15,0 0-82 0,0 0-141 16,0 0-16-16,0 0-10 0,0 0-43 16,0 0-63-16,0 0-32 0,-21-23 0 15,30 23 30-15,3 0 10 16,3 0-6-16,5 0-4 0,7 0 4 16,12 0-1-16,11-7-2 0,14 0-4 15,0 0 4-15,-12-3-7 0,-11 3-24 16,-6 0-1-16,-2 0-26 0,3 2-7 15,-1 1-27-15,-2-3-36 0,-15 7-50 16,-3-3-43-16,-7 3-39 0,-8 0-62 16,0 3-102-16,-6 1-295 0,-17 3-749 0</inkml:trace>
  <inkml:trace contextRef="#ctx0" brushRef="#br1" timeOffset="213151.9">26056 7215 1117 0,'0'0'576'0,"0"0"-112"16,0 0-1-16,0 0-45 0,0 0-95 15,8-61 0-15,-14 51 1 0,-4 0-39 16,2-4-37-16,-7 5-51 0,1 2-22 16,-1-4-28-16,-1 1-31 0,1 3-34 15,-1-2-24-15,-5 2-21 16,2-3-19-16,1 3-17 0,-5 0-1 15,0 0 0-15,0 0 0 0,1 7-2 16,-3 0-22-16,-2 14-1 0,-4 7 25 16,0 15 13-16,-4 22 9 0,2 13-4 15,8 24 6-15,8 2-3 0,15-6-2 16,2-16-7-16,9-21-10 0,-3-21 25 16,-2-5-9-16,0-2 7 0,4-1 5 15,-1 4-18-15,1 6-12 0,4 5 0 16,-1 4-2-16,1-4-13 0,-4-5-46 15,5-2-24-15,-7-7-18 0,-2 2-22 16,-2-10-15-16,-2-3-23 16,0-4-2-16,0-4-24 0,-2-4-80 15,-2-3-149-15,0 0-309 0,-13-24-824 0</inkml:trace>
  <inkml:trace contextRef="#ctx0" brushRef="#br1" timeOffset="213396.46">25310 7660 3313 0,'0'0'714'0,"0"0"-342"0,0 0-140 16,0 0-20-16,0 0-105 15,0 0-40-15,0 0-30 0,68-12-22 16,-45 12-15-16,2 0-15 0,4 4 12 15,2-3 1-15,6 3-1 0,2-4-37 16,4 0-42-16,5 0-35 0,0 0 3 16,1-9-49-16,1 2-88 0,-3-3-103 15,-3-1-146-15,-9 1-188 0,4-3-643 0</inkml:trace>
  <inkml:trace contextRef="#ctx0" brushRef="#br1" timeOffset="213835.28">26577 7134 2262 0,'0'0'362'0,"0"0"-181"0,0 0 5 16,0 0-39-16,0 0-99 0,0 0 42 16,0 0 34-16,0 0 44 0,0 0 9 15,0 0-26-15,-60 40 13 16,46-19 49-16,1 3 16 0,-8 2-13 16,-1 2 11-16,-3 5-13 0,-4 0-32 15,0 6-57-15,-2 1-49 0,2 3-25 16,0 4-8-16,6 1-4 0,1 2-21 15,5 4-16-15,5-3-2 0,1 3 0 16,5 0 2-16,6-7 1 0,0-2-1 16,13 2-2-16,-3-10 0 0,9-4-12 15,1-5-9-15,5-5-15 0,2-2-13 16,6-11-33-16,2-3-39 0,-2-3-43 16,2-4-38-16,3 0-55 0,-1-7-89 15,-4-7-163-15,-4 0-189 0,-6 5-494 16,3-22-769-16</inkml:trace>
  <inkml:trace contextRef="#ctx0" brushRef="#br1" timeOffset="214120.75">26598 7577 1979 0,'0'0'728'0,"0"0"-112"0,0 0-88 15,0 0-58-15,0 0-136 0,58-11-33 16,-46 15-41-16,2 3-69 0,3 3-75 16,2-3-68-16,1 5-30 0,3 2-16 15,2 4-2-15,0-4-1 16,1 5-14-16,1 2-3 0,2-6-12 16,-2 6-34-16,0-3-33 0,-2-6-13 15,0 5 1-15,-5-3-17 0,-1-3 19 16,-1-1 22-16,-5-1-1 0,-1-6-1 15,-1 1 29-15,-5-4-7 0,0-4-81 16,-4-3-155-16,-2-5-264 0,0 5-184 16,-6-31-809-16</inkml:trace>
  <inkml:trace contextRef="#ctx0" brushRef="#br1" timeOffset="214357.27">27011 7475 2323 0,'0'0'664'0,"0"0"-141"15,0 0 10-15,0 0-121 0,-60-10-122 16,46 13-8-16,-7 8-81 0,-2-1-104 16,-6 9-66-16,7 6-31 0,-5 1-1 15,2 5-15-15,0 6-5 0,4 0-46 16,3 5-61-16,3 1-40 0,3-3-31 16,4-7-20-16,1 2 2 0,5-5-1 15,2-9 29-15,7-5 111 0,1-9 78 16,0-7 15-16,7 0-15 0,-3-16-72 15,2-2-83-15,3-6-172 0,-3-6-215 16,-1 6-619-16</inkml:trace>
  <inkml:trace contextRef="#ctx0" brushRef="#br1" timeOffset="214668.64">27150 7043 2651 0,'0'0'756'0,"0"0"-171"0,0 0-257 16,0 0-117-16,0 0-14 0,0 0 73 16,0 0-38-16,76 21-53 0,-45-6-63 15,6 6-38-15,9-1-26 0,-3 11-19 16,7 9-9-16,-9-3-2 0,-2 8-19 16,-3 13 0-16,-16-11-1 0,-1 14-1 15,-5 8 1-15,-12 6 1 16,-2 13 0-16,-10-1-3 0,-7-9-3 15,1-17 1-15,4-20-1 0,-1-21 2 16,3 3 1-16,-7 5 1 0,-1 2-1 16,-7-2-1-16,-6 8-20 0,-2-8-49 15,0-5-79-15,-5-2-81 0,1-6-100 16,6-1-203-16,6-7-725 0,-6-7-1592 0</inkml:trace>
  <inkml:trace contextRef="#ctx0" brushRef="#br1" timeOffset="-203660.84">25258 5675 2534 0,'0'0'306'0,"0"0"-120"0,0 0-58 16,0 0 3-16,0 0-115 0,0 0-16 15,0 0-48-15,44-64-3 0,-30 57-13 16,-2-4-6-16,3 4 12 0,-7 7 13 15,5 0 10-15,-7 0 17 16,-4 7 18-16,2 7 22 0,-4 0-2 16,0 6 15-16,0 4 0 0,-4-1-19 15,0 8 0-15,-2-5 13 0,1 6 16 16,-5-10 35-16,4 6 25 0,-2-9 35 16,-1 6-4-16,1-8-18 0,-4-1-15 15,3 1-8-15,1 1-14 0,0-6-18 16,0 5-27-16,1 1-36 0,1-4 0 15,4-2-2-15,2 5-1 0,0-6-12 16,2 3 12-16,8-9-1 0,-3 2-11 16,-1 4 15-16,6-4 13 0,-6-4 3 15,1 1 3-15,1-1 12 0,-4-3 13 16,2 0 18-16,-6 0-6 0,4 0 3 16,5-3-19-16,1-1-24 15,2 1-15-15,9-4 0 0,12-4 1 16,21 1-2-16,24 4-2 0,30-4-10 15,22 3 11-15,2 3 1 0,3 4-2 16,-7 0 0-16,-14 0-13 0,4 4 14 16,-3 3 0-16,5 0 1 0,0 0-2 15,-2-5 2-15,-2 1 1 0,4 1-1 16,-3-4-1-16,-1 0 0 0,0 0 0 16,-7 0-2-16,3-4 3 0,4 1 0 15,2-6-1-15,6 2 1 0,2-4 2 16,2 1 10-16,0 3-12 15,6 0-2-15,3 4 0 0,-1 1 1 16,1-5 1-16,-1 3 20 0,3-3-19 16,-5 4 1-16,-2 3 10 0,-6-4-10 15,-6 4 1-15,-12 0-3 0,1 0 0 16,-7 0-3-16,-7-3 0 0,-4 3 2 16,-7-4 0-16,-11 1-2 0,-3-4 3 15,-10 3 0-15,-12 1-1 0,-13-1 1 16,-8 4 1-16,-1-1 1 0,-3 1 0 15,2-4 1-15,0 1 16 0,2-1 2 16,0 1 4-16,-7-1 15 0,-3 1 22 16,-11-1 3-16,0 4 21 0,-6-3-3 15,0-1-25-15,0-3-27 0,0 4-13 16,0-1-16-16,0 1-2 0,0 1-21 16,6-1-25-16,1-1 0 15,7-3 18-15,3 4 13 0,5-4 12 16,9 0 2-16,0-7 1 0,9 5 2 15,3-1 10-15,-2-4 0 0,-1-4 1 16,-1 3-10-16,-4-3 21 0,-6 1 7 16,-6 1-3-16,-5-5-1 0,-7-3-17 15,-5 8-10-15,-2-12-2 0,-4 9 2 16,-4-6 1-16,-4 1-1 16,3-2-1-16,1 1-2 0,-2 3-15 0,4-3-7 15,2 6-11-15,0-2-1 0,0 0 3 16,6 6 6-16,-2 1 26 15,-2 0 2-15,3 7 3 0,-1 1 13 16,0-1-15-16,-4 4-1 0,0 0-25 16,0 3-6-16,0 0-12 0,-8 0 9 15,3 6 10-15,-5 1 5 0,-2 2 4 16,-1 5-4-16,3 4 1 0,-2 1-4 16,1 9 10-16,-1-2-1 0,4 19 12 15,3 6-1-15,1 12-1 0,0 15 2 16,4-6-2-16,0-13-9 0,0-14 12 15,0-19 2-15,4 7 0 0,3 6-1 16,-3 1-1-16,2 7 1 0,6-10 2 16,-6 5 12-16,5-13-13 15,-5-1 0-15,0-9 0 0,0 2 10 16,1-10 0-16,-3-3 7 0,-4-1 18 16,2-3 18-16,-2-4 4 0,0 3-7 15,-2-3-28-15,-2 0-24 0,-9 0-16 16,1 0 14-16,-7 0-1 0,-6 0 2 15,-6 0 1-15,-8 0 0 0,-17 0 0 16,-12 0 0-16,-17 0 1 0,-16 0 1 16,-13-7-1-16,-8-1 2 0,5-3 10 15,-1-6-12-15,10-8 1 0,-5 6 1 16,-5-5-1-16,0 5 1 0,0-6-1 16,-4 6 1-16,-2 2-3 0,-6 6-25 15,-2 1 23-15,-3 6-1 16,-1 1 2-16,-3 3 1 0,-1 0-9 15,1 7 8-15,-3 3 1 0,-3 1-2 16,2-1-10-16,-6 2 9 0,5 6 0 16,1-8 0-16,5 4 2 0,3-9 1 15,5 2 3-15,-2 4 0 0,6-4 0 16,4-4 0-16,4 4 9 0,12-3-12 16,3-1 1-16,4 4-1 0,4-2 0 15,0 2-2-15,10 4 1 0,2-1-1 16,1 1 0-16,9 3-1 0,3-6-9 15,10 6 10-15,14-7 1 0,11 0 0 16,8-3 1-16,5-1 0 0,-1 1 2 16,-4-4 19-16,2 3-2 15,-4-3 2-15,-2 0 7 0,9 0-7 16,3-7-5-16,5 0-16 0,7-3-13 16,1-4-5-16,2 2-1 0,4 1 7 15,4-6 9-15,2 3-9 0,-2 2 11 16,1-2 1-16,3 0 0 0,-4 3 15 15,-2 1 4-15,-2 1-16 0,0 2 0 16,-2-7-1-16,-8 0-1 0,3 2 11 16,-3-9-9-16,0-3 0 0,-3 1-2 15,5-8-1-15,0-3-3 0,4-2-9 16,2-6 9-16,2-2-19 0,4 8 1 16,2-4-1-16,0 5-2 0,7 9-63 15,-5 5-219-15,-4 10-189 16,4 11-558-16,-20 21-886 0</inkml:trace>
  <inkml:trace contextRef="#ctx0" brushRef="#br1" timeOffset="-197611.56">21122 2996 1459 0,'0'0'244'0,"0"0"29"16,0 0-82-16,0 0-100 0,0 0-49 16,0 0-42-16,0 0-10 15,0 0-32-15,0 0-26 0,-46-31 16 16,46 31 17-16,0 0 35 0,2 0 26 16,7 0 42-16,-3 0 3 0,6-2-16 15,1 2 0-15,5 0 16 0,3 0 13 16,4 0 13-16,4-3-7 0,10 3-22 15,13-4-10-15,16 1-7 0,19-4-3 16,20 0 0-16,21 0 1 0,3 0-5 16,-1 3 11-16,-6 1-4 0,-21 3-6 15,-6 3-27-15,-18 1-18 0,-23 3-2 16,-19-4-11-16,-16-3 12 0,-5 0 1 16,-8 0 13-16,7 0 25 0,-5 0 77 15,1 0 5-15,-5 0-120 0,-6-10-32 16,-11-1-13-16,-3 3 1 15,-5-10 21-15,-3 4 11 0,1 0-20 16,-2 6-67-16,0-6-132 0,5 10-132 16,3 1-223-16,3 3-214 0,4 10-371 0</inkml:trace>
  <inkml:trace contextRef="#ctx0" brushRef="#br1" timeOffset="-197160.55">22240 2597 2996 0,'0'0'32'0,"0"0"141"16,-18-73-10-16,22 62-96 15,-2 1-67-15,6-1-4 0,-2 3-56 16,-2-6 3-16,5 3-17 0,-3 4-47 16,-2 4 25-16,-2-1 38 0,-2 4 39 15,0 0-7-15,0 0 4 0,-2 0-1 16,-2 4-3-16,-7-1-9 0,5 4-7 15,2 0-3-15,0 0 35 0,0 5 10 16,4-1 49-16,4 3 15 0,4-4 7 16,11 8-23-16,8-3-13 0,16 3-3 15,17 5 0-15,15-3-16 0,13 1 7 16,8-1 28-16,-14-3 23 0,-24-3-20 16,-17 2-25-16,-22-9-29 0,-7 3-29 15,1 1 3-15,-3-1 7 16,3 6 13-16,-7 1 6 0,-2 4 32 15,-4-2 3-15,-13 2 6 0,-9 0-15 16,-5 2-4-16,-10 1-9 0,-5-1-1 16,-3-2-10-16,-11 12 1 0,4-9 9 15,-1 3-10-15,1 0-1 0,4-4-1 16,1 5-12-16,-3-2 11 0,11-1-1 16,2 1-14-16,10 2-13 0,4-2-108 15,5 2-68-15,11 1-55 0,1 3-176 16,2-13-376-16,4 25-690 0</inkml:trace>
  <inkml:trace contextRef="#ctx0" brushRef="#br1" timeOffset="-179877.79">14974 12471 140 0,'0'0'447'0,"0"0"-23"15,0 0-134-15,0 0 29 0,0 0 9 16,0 0-1-16,0 0-46 16,0 0 3-16,0 0-14 0,11-7-92 15,-11 7-31-15,0 0 21 0,0 0-32 16,0 0-26-16,0 0-9 0,0 0-17 16,0 0-4-16,0 0 4 0,0 0 9 15,0 0 16-15,0 0 5 0,0 0-2 16,0 0-17-16,0 0-15 0,0 0-16 15,0 0-21-15,0 0-12 0,0 0-16 16,0-4-12-16,0 4 9 0,-5-3-12 16,1-1-1-16,2 4-1 0,-2-3 0 15,0 3-13-15,-4-4 3 0,-1 4 12 16,1 0 3-16,-6 0 31 16,3 0-4-16,-3 0 4 0,-3 0 5 15,3 0 4-15,-3 0 30 0,1-2-12 16,3 2-24-16,-1 0-10 0,-3 0 1 15,9 0-7-15,0 0-9 0,0 0-12 16,3 0-3-16,1 0-18 0,2 0-1 16,2 0 4-16,-2 0 6 0,2 0-3 15,0 0 13-15,0 2 2 0,0 2 2 16,0-1 22-16,0 4-3 0,-2 7-5 16,-2-3 8-16,2-1-6 0,0 2-3 15,0 2 0-15,0 0 4 0,2-3-4 16,-2-3-14-16,2-1 1 15,0 0 1-15,0 0 0 0,2-3 12 16,0 3-12-16,2-4 12 0,-2 1-13 16,4-4 0-16,-2 3-1 0,-2 1 0 15,0-4 0-15,1 3 1 0,-3-1 14 16,0 1-4-16,0-3 0 0,0 4 0 16,-3-1 3-16,1-3 0 0,0 4-3 15,2-1 1-15,-2 1 2 0,2-4 0 16,-2 0-15-16,2 0-1 0,0 0-11 15,0 0 0-15,2 0-1 0,2 0 10 16,1 0 1-16,1 0 0 0,4 0-1 16,-4 0 1-16,7 0-1 0,-3 0 1 15,2 0 0-15,-1 0 2 0,3 0 1 16,-1 0 0-16,1 0-1 16,1 0 1-16,-3 0 0 0,7 0 1 15,-3 0-2-15,-1 0 0 0,3 0-21 16,-3 0 0-16,-5 0-9 0,4 7 2 15,-5 3 27-15,-3 4 1 0,-2-2 12 16,-4 9 1-16,-2 0-1 0,-6-2 12 16,-1 2 12-16,-5-1 25 0,4-3 2 15,-5 0-2-15,1-3 87 0,-1-5-51 16,1 2-49-16,1-1-18 0,1-6-12 16,4 2 0-16,-5-2-6 0,7-4-9 15,-2 0 12-15,-3 0-15 16,3 0-3-16,-4-4-51 0,1 1-39 15,-3 0-31-15,-5-1-52 0,3 1-51 16,-5 3-62-16,1 0-145 0,3 0-717 16,-10 10-1113-16</inkml:trace>
  <inkml:trace contextRef="#ctx0" brushRef="#br1" timeOffset="-172561.15">16231 12481 52 0,'0'0'180'0,"0"0"41"0,0 0-35 16,0 0-33-16,0 0-13 0,0 0-48 15,0 0 45-15,0 0 19 0,0 0-91 16,15-7 260-16,-13 4-114 0,0-1-65 15,0 4 13-15,0-3-3 16,0-1-1-16,-2 4 6 0,0-3-13 16,0 3 6-16,0-4-29 0,0 4-16 15,0 0-23-15,0-3-13 0,0 3-15 16,0-4-7-16,0 2-10 0,0 2-3 16,0-3 0-16,0-1 6 0,0 1 0 15,0 3-6-15,0-4 0 0,0 1 3 16,0 3 3-16,0-4 3 0,0 4 6 15,0-3 4-15,0 3 10 0,0-4 14 16,-2 4-6-16,0-3-13 0,0 3-9 16,-2 0-7-16,-1-3-3 0,3-1 4 15,-2 4-13-15,2-3-13 0,0 3-8 16,0 0-11-16,0-4-2 16,0 4 0-16,2 0-12 0,0 0 8 15,-2 0-17-15,2 0 5 0,-4 4 13 16,4-1 2-16,0 7 1 0,-5-3 1 15,1 4 1-15,0-1 11 0,0-1-10 16,-2 5 15-16,0 0 4 0,-3-4 6 16,1 3-4-16,2 1 1 0,0 0 0 15,-5 0 9-15,5-2-1 0,2-2 29 16,-2 8 21-16,0-4-16 0,6-2-21 16,0 9-22-16,0-4-5 0,2-1-4 15,8 5-13-15,-4 0 13 0,0-6 4 16,7 3 5-16,-5-4-3 15,2-2-5-15,-1-1-4 0,1 2 3 16,-2-6 0-16,1 0 1 0,1-3 2 16,-2-1 21-16,3-3 47 0,1 0 11 15,-2 0-37-15,5-7-26 0,-1 0-13 16,1-7-6-16,1 1-12 0,1 4 0 16,-3-5 0-16,1-4 9 0,-3 4-10 15,-4 2 11-15,1-2-10 0,-7 0-2 16,-2 4-1-16,0 1-28 0,-9 2-29 15,-5 0-1-15,-5 0 19 0,-3 7 11 16,-7 0 7-16,-4 0 9 0,0 0 0 16,-3 7 9-16,3 0 0 0,0 2-13 15,4 1-14-15,0 8-13 0,7 3 7 16,5-6 2-16,1 13 10 0,7-5-119 16,5 8-139-16,0-8-241 15,16 24-981-15</inkml:trace>
  <inkml:trace contextRef="#ctx0" brushRef="#br1" timeOffset="-149277.37">9765 3645 300 0,'0'0'453'0,"0"0"-133"16,0 0-96-16,0 0-48 0,0 0-16 16,0 0 41-16,0 0-39 15,0 0-29-15,0 0 13 0,4 0 22 16,-4 0 29-16,0 0 13 0,0 0-11 15,0 0-11-15,0 0-16 0,0 0 3 16,0 0-20-16,0 0-26 0,0 0-28 16,0 0-32-16,0 0-31 0,0 4-16 15,2-1-3-15,0 2 12 0,0 2-3 16,5 0 3-16,-5 0-3 0,0 0-3 16,2 4 3-16,0-4 0 0,0 0-3 15,2-5 3-15,-2 1 0 0,-1 0 0 16,1 1 3-16,0-1-7 0,0 1 4 15,4-1 3-15,-4 4 9 0,5 4 13 16,1-1 33-16,-4-1-18 0,7 5-32 16,-3 3-17-16,4 1-4 0,-5-2-12 15,5-2 10-15,-6 3-12 0,7-5 1 16,-9-1-1-16,4-4-1 16,-1 0-1-16,1 0 0 0,-2-4 1 15,-2-3 0-15,1 4 0 0,-1-4 0 16,2 0 1-16,-2 3 11 0,3-3 12 15,-1 5 4-15,0 2-4 0,5 0-5 16,-5 4-1-16,6 3-15 0,-3 0 12 16,3 1 1-16,-2-1-13 0,1 4 12 15,-3-6-3-15,3 2-9 0,-3-4 0 16,0 4 0-16,-1-5 10 0,1-2-1 16,-6 0 0-16,4 0 0 0,1 0 3 15,-3 0 7-15,2 0-10 16,2 3-9-16,-1-4 12 0,3 4-12 15,-4 1 9-15,7 2-8 0,-5 1-1 16,5-1 9-16,-3 1-10 0,2 3 10 16,-1-1-11-16,-1-2 0 0,3 3-1 15,-5 1 0-15,5-6-2 0,-7 5-10 16,4-3 0-16,-4-2 10 0,1-1 1 16,1-1 0-16,-4 1-1 0,5-1 2 15,-5-1 1-15,0 1 1 0,4 1 13 16,-1 3-3-16,1 0-10 0,0-2 1 15,-1 5 0-15,5 1-1 0,-6-2 1 16,7 1 0-16,-7 4-2 0,7-2 0 16,-5-5-1-16,2 7-2 15,-3-5 0-15,3-2 0 0,-6 3-1 16,7-6 0-16,-7 1 0 0,2-5-9 16,0 7 12-16,-2-7 0 0,1 3 0 15,3-1 0-15,-4-2 0 0,2 3-1 16,1 1-1-16,-3-1-1 0,4 1 0 15,1-3 0-15,-3-1 0 0,2 4 1 16,-2 3 2-16,7-4 0 0,-7-1 2 16,7 1-1-16,-7 1 1 0,6 3 1 15,-3 0 9-15,5-2-9 0,-5 2 0 16,3 3 0-16,1-4 0 0,-5 1-1 16,4 0-2-16,-5-1 0 0,3-2-1 15,-6-2-2-15,0-2 0 0,5 0 0 16,-5 0 2-16,-2 0 1 0,2-4 3 15,1 4 12-15,-1-3-13 16,-2 1 10-16,4-2-9 0,2 4 1 16,-3 0-2-16,3 0 1 0,-2 4 0 15,1-1 0-15,3-1 9 0,-6-2-9 16,7 7 9-16,-5 0-10 0,0 0 1 16,2-6 0-16,-3 3-1 0,3 3-2 15,-4-7-2-15,-2 3-13 0,3-6 0 16,-1 1-3-16,-2-5 14 0,-2 3 2 15,2 1 2-15,0-1 13 0,4 1 2 16,-3 3-12-16,-1-4 15 16,2 4-15-16,4 0 0 0,-4 0 12 15,3 2-12-15,1-2 0 0,-4 7 13 16,5-4-4-16,-5 1-10 0,2-2 0 16,0 1 0-16,-1 1-1 0,-3-4 0 15,-2 0-1-15,4-1 0 0,-2 1-2 16,-2-5-13-16,0-2 3 0,0 4 10 15,-2-4-1-15,2 3 3 0,0 1 0 16,5-1 3-16,-5 4-1 0,4 0 1 16,-2 0 0-16,2 0 0 0,0 0 12 15,3 2-12-15,-5-2-1 0,4 3 0 16,-2 1-1-16,0-1-1 0,-1-3 1 16,1-2 2-16,0 2-1 0,-2 0-1 15,0 0 0-15,0 0-1 16,3 0 0-16,-1 0 0 0,-2 0-2 15,2-2-13-15,0 6 15 0,5-1 1 16,-5 1 1-16,4 3-1 0,-1-6 0 16,5 10 0-16,-4-4 1 0,5 3 0 15,-3-1 1-15,3 5-1 0,1-2 1 16,-3 6-1-16,3-5 0 0,1 0 1 16,-3 4-2-16,1-5-1 0,1 6-1 15,-3-4 0-15,1-2 1 0,3 2-1 16,-7-2-1-16,6-2-1 0,-3 4 0 15,-1-9-9-15,5 6 12 16,-7-1 0-16,7 1 0 0,-5-6 0 16,3 9 0-16,3-4 0 0,-1-1 1 15,-5 5 1-15,7 0 0 0,-3-2-2 16,1 2 1-16,-1-5 0 0,3 8 0 16,-1-3 0-16,-3-2 1 0,1 2-1 15,3-2-1-15,-2 2-1 0,-5-3-1 16,5-3 0-16,-1 6-13 0,-3-7 14 15,-13-14 1-15,31 30 0 0,-21-16 0 16,6 0 0-16,-5-2 1 0,5 6 1 16,-1-1 1-16,-3 0 12 0,5-1-13 15,-1 5 1-15,1-3-1 0,-1 4-1 16,3 3-1-16,2 1 0 0,-1-2 1 16,1 2-1-16,-5-1 0 15,5 1-1-15,0-2-2 0,-1-4 0 16,-1 4 0-16,4-3 0 0,-5-2-9 15,1 2 10-15,2-7 0 0,-7 5 2 16,7-1 1-16,-1-1 0 0,-1-1 1 16,2 5-1-16,-1-4 2 0,1 2-2 15,-4 2 1-15,3-2 1 0,3 6-1 16,-23-25 0-16,41 43 10 0,-20-15-11 16,0-5 0-16,-1 1 0 0,-1-1-1 15,2 2-1-15,-7-3 0 0,7 3 0 16,-3-4-1-16,1 1 0 0,0-1 0 15,-5-2-1-15,5 2 1 0,-1-3 1 16,3 1 0-16,-2 2 0 16,-1 0 1-16,3 1 0 0,2-1 2 15,-1 5-1-15,7-1 1 0,-4 1 0 16,0 2 1-16,2 2-1 0,0-2 0 16,4 5-1-16,-2-5-1 0,-3 1 0 15,1 1 0-15,0-2-1 0,2-2 0 16,-2 2 0-16,0-2-1 0,-4 2 1 15,1-2 0-15,1 2 1 0,0 2 1 16,6-2 1-16,-6 5 13 0,4 0-12 16,0 2 13-16,2-2-14 0,0 5 1 15,4 2 0-15,-2-3 0 16,2 3 9-16,-2-2-10 0,4 3-2 16,-4-5 0-16,5 1 1 0,-7 1 0 15,-31-38-1-15,68 73 0 0,-33-38-1 16,-6 2 0-16,6-4 0 0,-4 2 1 15,4 2 0-15,-4-1 2 0,6-1 1 16,-3 5 0-16,3-3-1 0,0 3 1 16,2 2-1-16,3-2 10 0,1 4-11 15,0-4-1-15,1 5 1 0,-3-5 2 16,0 7-2-16,3-3 1 0,-1-1 0 16,1 1-1-16,-44-44 0 0,82 89-1 15,-46-45 1-15,5-1 0 0,-4 1 0 16,-2-1 0-16,7-4 2 0,-5 4-1 15,2-3 0-15,-4 1 11 16,7-3-12-16,-1 2 1 0,-2-3-1 16,-2 5 1-16,5-6 0 0,-3 4 1 15,-2 4 0-15,5-4-2 0,-7 5 1 16,0-5 0-16,2 4-1 0,-2 0 0 16,-2-4 0-16,-2 2 0 0,4-6 1 15,-4 4 0-15,5-5 0 0,-5-5-1 16,4 3-1-16,-4-2 0 0,2-1 1 15,0-2-1-15,2 2 1 0,-2-2 1 16,2-2-1-16,-2 5 1 0,0-5 13 16,0 6-13-16,-4-6-1 0,4 4 0 15,-4 1 1-15,0 2 0 0,-2-2 0 16,0-4 0-16,-2 4 1 0,0-1-1 16,-3-1-1-16,-1-1-1 15,2 2 0-15,-5-2 0 0,3-2 2 16,-4-2-1-16,5-1-1 0,-3 1 0 15,0 1 0-15,-1-2 1 0,1 1 0 16,-3-5 1-16,5 2 1 0,-4 0 0 16,1-2 9-16,-5 2-9 0,5-3-1 15,-3-3 0-15,-3 3-2 0,5-1 0 16,-5-1 0-16,0 1-2 0,3-3-2 16,-3-2 2-16,3 2-10 0,-3 0 9 15,1 0 0-15,-1-5 1 0,0 1 1 16,1 1 1-16,-3-1 3 15,0 1 0-15,1-4 12 0,-1 2-2 16,-2-2-1-16,1 0-10 0,-1 6 10 16,-2-6-10-16,2 4 1 0,-1-2 9 15,1 1 0-15,-4 1-11 0,4-1 0 16,-4 4 0-16,5-5 1 0,-3-2-2 16,-2 7 0-16,2-4-2 0,0 1 0 15,1-3-1-15,-1-1-9 0,2 4 10 16,-2-1 0-16,2 1 0 0,1 1 2 15,-1-2 0-15,2 1 1 0,1 3-1 16,-1 0 1-16,2-2 0 0,1 2 0 16,-1 0 2-16,1 1-2 15,1 3 0-15,-1-1 0 0,-1 1 0 16,0-6 2-16,-1 5 0 0,1 1-1 0,-2-6-1 16,-1-1-1-16,-3 3-2 15,2-7-13-15,-4-1-9 0,0-2-91 16,-2-1-92-16,-2-3-86 0,0 0-109 15,0 0-160-15,-12-10-846 0</inkml:trace>
  <inkml:trace contextRef="#ctx0" brushRef="#br1" timeOffset="-148688.04">17190 11947 101 0,'0'0'3715'0,"0"0"-3183"15,0 0-383-15,0 0-149 0,-29 58-50 16,27-58-183-16,0 0-18 0,0-7-22 16,2-4-124-16,0-3-197 0,0 6-430 15,4-20-398-15</inkml:trace>
  <inkml:trace contextRef="#ctx0" brushRef="#br1" timeOffset="-148393.61">17190 11947 1672 0,'-2'-47'1042'0,"2"47"-436"0,0 12-96 0,0-8-158 16,0 3-94-16,0-4-66 15,0 8-72-15,0-8-40 0,0 8-19 16,0-8-18-16,2 4 3 0,0-2 18 16,4 2 43-16,3-3 36 0,-1 6-25 15,0 1-2-15,3 3 8 0,1-2-21 16,-2-1-22-16,5 6-20 0,-5-3-13 15,3 2-15-15,-3-2-11 0,2 0-4 16,-3-1-6-16,1 0-9 0,0 4 0 16,1-3-1-16,1-2-2 0,-2 2 0 15,3 4-1-15,-3-4-1 0,2-2-10 16,-1 2 9-16,1-4-15 0,-4 4 5 16,1-7-2-16,-3-2-15 0,-2-1-24 15,0-1-22-15,-2-3-24 16,-2 0-36-16,0 0-43 0,-2-7-70 15,-4-1-149-15,2 1-544 0,-19-21-1047 0</inkml:trace>
  <inkml:trace contextRef="#ctx0" brushRef="#br1" timeOffset="-146938.09">17399 12525 2629 0,'0'0'411'15,"0"0"-299"-15,0 0-79 0,0 0-31 16,0 0 25-16,0 0 142 0,0 0 142 16,0 0 0-16,0 0-88 0,-43-40-92 15,43 33-60-15,0 3-18 0,0 4 36 16,0 0 59-16,-3 0 58 0,3 0-8 15,-4 7-39-15,2-3-29 16,2 2-20-16,-2 1-23 0,2-1-23 16,0-3-15-16,2 1-10 0,4 3-3 15,5-4 3-15,1-3 13 0,5 0-10 16,3 0-27-16,5 0-3 0,0-3-11 16,4-4-1-16,2 3 0 0,0 4 0 15,-2-3-2-15,0 3 1 0,-2 0 1 16,-2 0 1-16,-5 3 20 0,1 11-2 15,-7-3 2-15,-1-1 6 0,-3 2 6 16,-2-1 3-16,-4 3-3 0,-1-4 6 16,-3-3 25-16,0 2 23 0,0-6-33 15,0 1-21-15,0-1-9 0,0 1-5 16,-3-1-7-16,1 1-9 0,0-1 9 16,-2 1-10-16,-2 3 1 15,-4 3-1-15,-1 2 10 0,-3 6-12 16,1 3 0-16,-9-2 0 0,1 12 0 15,-4-4-1-15,3 11 0 0,-1-8 1 16,-2 3 1-16,2 2-1 0,5-9 1 16,1 2-1-16,3-9 0 0,3 2-2 15,3-4-16-15,4-8-9 0,2-2-46 16,2 0-29-16,0-4-43 0,0-3-54 16,0 4-97-16,0-4-196 0,0 0-764 15,-4 0-1812-15</inkml:trace>
  <inkml:trace contextRef="#ctx0" brushRef="#br1" timeOffset="-135427.37">11328 5300 1425 0,'0'0'1072'0,"0"0"-782"0,0 0-29 16,0 0-38-16,6-57-47 0,-4 43-15 16,-2 0 4-16,2 2-5 0,-2-2 20 15,4 3 25-15,-4 4 21 0,0 0-7 16,0 7-41-16,-4-3-31 0,0 3-32 16,-2 0-5-16,2 0-13 0,-5 0-24 15,1 3-18-15,2-3-10 16,-4 0-5-16,-1 0-4 0,1 4-6 15,2-4-3-15,-1 0-2 0,-3 3-13 16,4 1-9-16,-5 3-3 0,5 3-2 16,-4 1-13-16,3 1 0 0,1 9 12 15,0 2 0-15,4 4 1 0,0 0 1 16,4 8-1-16,0-9-10 0,6 5 12 16,6-8 1-16,-4 1 1 0,9-8 10 15,-3-2 7-15,3-4 5 0,4-6 0 16,-3-4-3-16,1 0-3 0,-3-4-15 15,-1-6 12-15,1-1-2 0,-3 3 8 16,-3-6 12-16,-2-4 3 0,-1 3 9 16,-1-6 10-16,-4-4-28 15,-2 3-9-15,0-10-3 0,-2 6-3 16,-4-5-10-16,-3 4 1 0,1-2 18 16,-2 4 3-16,1 1-3 0,-3 8 10 15,2 2-13-15,-3 7-18 0,1 7-6 16,-3 7-34-16,5 7 10 0,-6 9 12 15,-1 8 6-15,5-1 9 0,-5 10 3 16,5-2 1-16,1 3 0 0,5-12-1 16,-2 6 0-16,8-12-21 0,0-2 0 15,6-7 3-15,0-6 15 0,11-8 2 16,-3 4 1-16,5-4-2 0,4-4 2 16,-3-1 0-16,3-5 1 15,0-4 11-15,-3 0 0 0,-1 2 6 16,-4-2 6-16,-1 0 3 0,-6-4 0 15,1 2 7-15,-5 3-10 0,-4-5 0 16,0 4-3-16,-6 2-18 0,-5-2 0 16,1 0-3-16,-5 7-2 0,1 4-19 15,-1-1-3-15,-5 4-9 0,3 7-7 16,-1 10 1-16,3 1 18 0,-3 1 6 16,3 9 14-16,3-5-1 0,-1 1 1 15,7 1 0-15,2-10-17 0,2 6 0 16,2-7 3-16,4-9 15 0,4 2 1 15,9-7 14-15,-1 0-12 16,1 0 9-16,6-3-10 0,-5-4 1 16,3-2 9-16,-3-1-10 0,-1-4 19 15,-7 0 3-15,3 5 3 0,-7-5 7 16,-4-3-10-16,-2 3-9 0,0 1-3 16,-2-4-12-16,-2 0-2 0,-9 4 0 15,5 3 0-15,-2-4-1 0,-1 4-9 16,-1 3 9-16,0 7-18 0,-3 0-7 15,5 3-8-15,-5 7 0 0,5 8 18 16,-4-2 18-16,5 8 0 0,-3 0 18 16,6-1-3-16,2 2-14 0,4-6 0 15,0 2-1-15,6-7 2 0,4-6 0 16,7-1 13-16,1-3 0 16,5-4-13-16,-2 0 0 0,1-11 1 15,-1 3 12-15,0-6 0 0,-9-4 10 16,5 4-1-16,-11-1 0 0,0-3 0 15,-2 1 0-15,-4 1 0 0,0 2-3 16,-10-7-18-16,4 12 15 0,-7-5-17 16,3 0-1-16,-7 4-2 0,7 3-1 15,-6 7-12-15,1 0 12 0,3 0-21 16,-5 4-6-16,7 13-3 0,-5-3 15 16,7 5 3-16,-2 6 0 0,6-3 0 15,2 3-1-15,2-4-5 0,4-6 3 16,4 6 17-16,6-7 0 0,5-5 1 15,0-6 2-15,1-3 10 16,-3 0 0-16,3-5 6 0,-3-2 1 16,2-7 8-16,-7-3-3 0,0 5 3 15,-7-2 3-15,1-7 0 0,-6 7-6 16,0-2-6-16,0-1-3 0,-8-1-4 16,1 9-11-16,-7-5-1 0,4 4-14 15,-5 0 0-15,1 6-6 0,1 1 0 16,-3 3-6-16,5 3-12 0,-3 7-12 15,1 4 21-15,5 2 11 0,2 2 16 16,-2 6-12-16,6-5 3 0,0 2 9 16,2-3 0-16,0-6 1 0,4 2 2 15,4-4 0-15,-2-6 3 0,7-4 12 16,-5 0 3-16,2-4 0 0,0-3 7 16,1-7-1-16,-1 6-6 15,-6-6 3-15,0-4 3 0,-2 1 3 16,-2 1-12-16,0 2-14 0,-4-7-1 15,-2 9-1-15,-4-6-1 0,-1 5 1 16,-1 2-1-16,2 8-1 0,-3-1-21 16,3 4-6-16,-2 7-18 0,1 4 15 15,5 9 18-15,-4 0 15 0,6 4 2 16,2 0-1-16,2-4-1 0,0 4-3 16,2-8-12-16,6 1 13 0,2-6 2 15,3-8 3-15,-1 1 9 16,0-4 1-16,3-4 2 0,1-6 0 15,-5-4 3-15,1 2-16 0,-2-6 13 16,1 1-12-16,-7-1 0 0,0 3 0 16,-2-3 9-16,-2 4-10 0,0 2 10 15,-4 1-10-15,-2 4-2 0,-2 0-1 16,-3 4-2-16,1 3-18 0,0 0-6 16,-3 10-12-16,3 4 2 0,2-1 22 15,-3 11 13-15,5-3 0 0,2-2-1 16,2 6-15-16,-2-6-3 0,4-2 3 15,0-3 0-15,8-3 15 0,-4-6 0 16,4-5 3-16,3 0 12 0,-3-2 3 16,4-8 3-16,-5-4 3 0,1 0-3 15,0 2-3-15,-4-6-15 0,-2 1-10 16,-2 3-44-16,0 5-42 0,-2-1-89 16,-2 6-123-16,-4 4-222 15,-7 7-1621-15</inkml:trace>
  <inkml:trace contextRef="#ctx0" brushRef="#br1" timeOffset="-128843.41">29603 2013 23 0,'0'0'385'16,"0"0"-121"-16,0 0-30 0,19-77-19 15,-13 53-52-15,-4-6-39 0,0-5-49 16,-2 5-46-16,0 1-16 0,-2 1-13 16,-6 2-1-16,-2-2 1 0,-3 5-13 15,-3-1 13-15,-3-2-2 0,-4-2-39 16,-4 3 41-16,-8-4 26 0,-8-5 9 15,-13 0 31-15,-14-10 15 16,-19 0 13-16,-12-3-6 0,-21 11-26 16,0 4-27-16,-2 13-15 0,4 12 2 15,-2 4-9-15,-11 6-12 0,-9 9-1 16,-11 6-2-16,2 3 0 0,-8 8 2 16,-2-1 2-16,8 5-1 0,-2-7-1 15,2 2 0-15,2-7 1 0,0 5 1 16,2-5-1-16,-2-1 1 0,6 4-2 15,1-1-2-15,1 8 1 0,2 2 1 16,9 7 3-16,12 2 58 0,11 9-9 16,18 3-35-16,20 3-17 0,22 6-18 15,16 2-30-15,20 3 5 0,7 12 14 16,6 9 0-16,19 9 29 16,-1 6 0-16,7 1-24 0,2-4 24 15,10-7 21-15,-2-8-19 0,3-10 10 16,3-4-12-16,-6-15-1 0,-2-6-13 15,-6-14 12-15,-6-9 0 0,-1-2-17 16,3 2-7-16,4 1 26 0,4 6 42 16,19 9 26-16,12 6 33 0,20-6 19 15,32 0-13-15,39-8-23 0,47-15-4 16,20-3-28-16,7-11-20 0,-8-4-12 16,-23-1-18-16,-3-2 14 0,-9 0-16 15,-7 0-1-15,-5 0 0 16,-5-2 0-16,-5-1-11 0,-3-4 12 15,-2-7 2-15,0 0 1 0,-4-6 14 16,0-7-5-16,0-7 11 0,4-9 9 16,2-15-16-16,-2-6 7 0,-2-8-10 15,-10-4-11-15,0-10-1 0,-13-1 2 16,-6-7-2-16,-12-11 2 0,-11-7 12 16,-18-6-15-16,-13 3-51 0,-26 0-17 15,-34 6 66-15,-28-2-62 0,-46-3-53 16,-44 3-70-16,-38 6-30 0,-51 16-49 15,-36 25-17-15,-50 20 42 0,-38 18 88 16,-30 12 65-16,-29 10 46 0,-15 11 39 16,-4 18 3-16,-2 25-49 0,12 34-120 15,96-5-268-15</inkml:trace>
  <inkml:trace contextRef="#ctx0" brushRef="#br1" timeOffset="-114810.47">8359 9207 54 0,'0'0'238'0,"0"0"20"16,0 0-82-16,0 0-68 0,0 0-105 15,0 0 65-15,0 0 14 0,0 0-14 16,0 0-45-16,5 35-11 16,13-28-12-16,-3-2-12 0,5 6 12 0,1-1 62 15,0-3 42-15,-1 7-3 16,3-5-10-16,-2 5-6 0,1 0-17 15,1-4-9-15,0 6-14 0,0 1-16 16,4 1 7-16,8 1 16 0,6 9 3 16,19-2-6-16,19 6 3 0,14 8-23 15,12 0-16-15,2-2-11 0,-1-5 2 16,-7 4-3-16,-10-6 15 0,0-1 16 16,0 5 7-16,0-6 16 0,4 8 7 15,2-2 16-15,0-2-26 0,4 7-1 16,2 0-15-16,5 2-4 15,3-2-16-15,9 7-14 0,4-3 1 16,4 7 10-16,4-4-13 0,-1 3 0 16,5 1-2-16,7 1 2 0,-5-1 11 15,2-1-11-15,-1 1 0 0,-3 3 3 16,3-3 20-16,-1-1 3 0,-2 1 6 16,-1-1 10-16,1 1-10 0,-2-1 23 15,5 5 0-15,3-1 3 0,-1 0-7 16,-1 3-22-16,5 1-10 0,8 3-6 15,2-2-11-15,-2 2-1 0,6 0 2 16,2-3 0-16,4 6-1 0,-8-3 0 16,7 4 13-16,-1-6-14 0,-2 2 19 15,-2-3-20-15,-2 3-2 0,-2-4 2 16,4 1 1-16,-4 0 3 16,2-4-2-16,-4 3-1 0,0-3 0 15,2 0 0-15,2 0 2 0,-4 0-3 16,2 0 3-16,2-3 10 0,0-4-12 15,0 4 0-15,-2-4 0 0,-4 0-1 16,4 3 3-16,0-2-1 0,0-1 1 16,-2 3 39-16,-3 1-17 0,5 1-6 15,-2-1-16-15,-6-1-1 0,-6 1 0 16,-3-4 0-16,-4 0 0 0,3-3 11 16,-9-8-11-16,-2 3 0 0,-15-3 11 15,-1-3-12-15,-3-1 1 16,1-3 0-16,-7 3 0 0,-6-6-2 15,-6 2 1-15,-5 2-1 0,-1-2 0 16,0 1-1-16,-3-3 0 0,1 2-1 16,-9-5-1-16,-12 1 1 0,-13-6-37 15,-9-8-28-15,-16-1 0 0,1-2-17 16,-9 0-35-16,5 3-58 0,-1-3-65 16,-3 0-137-16,-3-3-366 0,-29-4-370 0</inkml:trace>
  <inkml:trace contextRef="#ctx0" brushRef="#br1" timeOffset="-112920.25">8316 5496 111 0,'0'0'430'16,"0"0"-192"-16,0 0-101 0,0 0-137 15,0 0-51-15,0 0-27 0,0 0-255 16,0 0-71-16</inkml:trace>
  <inkml:trace contextRef="#ctx0" brushRef="#br1" timeOffset="-106359.98">8909 6005 186 0,'0'0'176'15,"0"0"-16"-15,0 0-4 0,0 0-6 16,0 0-6-16,0 0 5 0,0 0 8 16,0 0-27-16,0 0-114 15,17-9-16-15,-17 9 0 0,2 0 10 16,0 4 36-16,4-2-4 0,0 5 23 15,5 3 39-15,7-3 39 0,3 3-49 16,4 1-48-16,4-2 9 0,8 1 49 16,0 1 12-16,4-1 4 0,-1-3 3 15,1 3 0-15,-4-4-17 0,-2 1-35 16,-1 0-29-16,-3 0-20 0,-5 0-22 16,3 3-1-16,-4-3-21 0,6-2 9 15,-4 6 12-15,4 3 1 16,2 0 0-16,0 0 15 0,4-2-13 15,1 5-1-15,1 1 0 0,0-6 0 16,2 9-1-16,1 0-13 0,-7-6 0 16,2 6 13-16,-6 0 21 0,-2-5 14 15,0 1-6-15,-4 1 9 0,-4-6 1 16,-1 6 6-16,3-4 3 0,2-1-10 16,0-4-23-16,1 9-15 0,5-4-3 15,5 0 2-15,3 5 1 0,8 2 26 16,-3-6-4-16,3 6 0 0,-1-3 4 15,-1-3-13-15,1 6-11 0,-1-3 11 16,-1-3-13-16,-3 3-1 0,-6-1-12 16,0-6-3-16,-8 1 13 0,0 2 3 15,0-7 2-15,-2 7 0 0,2-7-2 16,-1 2-3-16,-1 5-13 16,4 0 14-16,8-1 2 0,-1 3 1 15,1 5 1-15,6-3 20 0,1 4 0 16,1 3 4-16,1-3 0 0,-1 3-4 15,0-6-3-15,-3 5-6 0,-3-6-12 16,-4 1-1-16,2-5 1 0,-6 3 12 16,0-6 15-16,3 1 4 0,-6-2-10 15,6 1-19-15,-3-4-3 0,2 3-1 16,2 3-15-16,6 1 1 0,0 0 2 16,3 3 11-16,1 2 0 0,1 2 2 15,-1 2 11-15,1 1-9 16,-1 2 1-16,-1-1-1 0,-7-3 1 15,4 3 10-15,-2-4-12 0,-1-2 2 16,-1-2 25-16,2 1 14 0,-6-6-11 16,7 2-12-16,-5-4-3 0,-2 1-14 15,2-4 2-15,-2 5-2 0,4-1-2 16,-4-1-2-16,7 4-11 0,-1-4 0 16,-4 10 10-16,4-3-10 0,-6 2 12 15,4 6-1-15,-1-1-1 0,-3 6 2 16,-6-6-1-16,6 6 2 0,-2-6 1 15,-7 2 1-15,5-1 0 0,2-3 0 16,-4-1 1-16,-2-1 1 0,2 1 11 16,4-4-12-16,-4-1 9 15,0 1 7-15,2 1-3 0,4-6-3 16,-4 2-11-16,0 3 0 0,4-6-2 16,-4 4-2-16,-3-1-11 0,6 0 0 15,-8 0 1-15,1 2-4 0,-2 1 3 16,0-3 11-16,-1 5 2 0,1-1 0 15,0 3 2-15,2-2-1 0,1 2 15 16,3-4 3-16,7 6-3 0,-1-2 3 16,0-2-3-16,6-1 3 0,1 3-3 15,3-6-13-15,0 6 0 0,1-3-1 16,-1-3 0-16,-1 3-2 0,-1-4 0 16,-3 1 1-16,-1-1 1 0,-2 0-2 15,-4-3-1-15,2 4 1 16,-4-4 0-16,6 6-2 0,-1-6-1 15,5 5-13-15,-4-3 13 0,7 1 0 16,-3 0 0-16,0 2 1 0,3 2 1 16,-1-5 1-16,-2 3 1 0,1-2 0 15,-5 0 1-15,0-3 0 0,-6 3 0 16,0-2 0-16,-4-2 0 0,-2-3 0 16,-4 0 2-16,-3 4 27 0,1-3-14 15,-5-1-17-15,5 4-25 0,1 3-7 16,1-4 7-16,2 9 6 0,0-1 3 15,1 3 16-15,3 1 3 0,0-1 10 16,0 2-10-16,-2 1 13 0,0-3-14 16,-5-1 11-16,1-3-1 0,-7 0-9 15,5-4 1-15,-2 1 8 16,1-4 1-16,1 1 18 0,4-3 36 16,1 3-30-16,3 3-11 0,2-7 52 15,2 10-9-15,4-5-41 0,0 2-25 16,1 4-2-16,3 1-1 0,-2 5-2 15,2-3 0-15,3 5 0 0,-1-1 1 16,0-3 0-16,-1 3 0 0,-1-2 1 16,-2-3 0-16,0 0 1 0,-4 1 0 15,1-7 1-15,-3 5 0 0,0-5 1 16,0 0 1-16,0 0-1 0,-3-2 10 16,1 2-11-16,4 0 0 0,-4 3-2 15,7-1 0-15,-3 1-1 0,2 1-1 16,2-3-1-16,4 6 1 15,1 0 2-15,-1-5 0 0,2 1 2 16,1 4-1-16,-3-5 1 0,1 1 0 16,-3 1 0-16,-2-6 1 0,-4 2 0 15,2-3 0-15,-4-1-1 0,-2 2 1 16,0-1 10-16,-2-1-1 0,0-3-11 16,-2 7 11-16,4-3-12 0,-3 1 0 15,3 2-2-15,0 0-1 0,6 1-9 16,-1 3 10-16,5-1 0 0,-2 2 0 15,0-1 2-15,5-1 0 0,-1 3 0 16,-2-3 15-16,3-3 4 16,1 3-16-16,-6-1 0 0,5-2-1 15,-1 3-1-15,0-1 0 0,1-2 1 16,-1 7 1-16,2-2 9 0,-1-1-9 16,3 3 0-16,-1-2 10 0,3-2-10 15,-1 6 9-15,3-6-12 0,3-3 0 16,0 7-2-16,-1-5-13 0,3-2 12 15,-7 3 3-15,3-1 10 0,2 1 2 16,-5 4-10-16,1 2 0 0,6 5-2 16,-3-2 1-16,7 5 0 0,8 3 2 15,7 6 0-15,16 7 0 0,-11-5 9 16,-14-13-10-16,-16-2 1 0,-19-14 0 16,16 12-1-16,17 5 1 15,19 8 9-15,14 9-12 0,10 4 1 16,5-4 0-16,-1-7 0 0,-7 0 1 15,-13-2 0-15,-15-8 0 0,7 3-1 16,1 2-1-16,3-2-1 0,4 4 1 16,4 1-1-16,-2-1 1 0,-2 3 0 15,-2 0 0-15,-7-2 1 0,3-1 0 16,4 0 0-16,-3 1 0 0,1-8 0 16,0 6 0-16,-2-4-1 0,-7 1 0 15,1 5 0-15,-7-5-1 0,4 0 0 16,1 6-1-16,7-3-14 0,3 1 15 15,-4 3-1-15,4 2 1 0,-11-2 0 16,0 4 1-16,-5-4 1 0,-5 3 1 16,4-1 0-16,4-2-1 15,-1-6 0-15,-3 7 0 0,2-7-1 16,-4-1 0-16,-10 2 0 0,-8-9 1 16,-11-5 0-16,-10-6 1 0,16 10 0 15,15 4 2-15,14 13-3 0,19 5-1 16,-6-3 3-16,-7-7 0 0,-5-3-3 15,-17-7 0-15,-11-3 0 0,-10-12 0 16,-6 6 1-16,-6-4-1 0,2 0 2 16,4-2 26-16,2 12-6 0,8-1-7 15,4 1-14-15,-1 2 1 0,-1-1-1 16,-4-1 3-16,3-4 11 16,-3 0 1-16,-2 0-4 0,4-3-10 15,-2 4 1-15,1-5-1 0,3 1 1 16,-2 1 10-16,3-3-11 0,-7-1 13 15,4 4-15-15,-4-4-52 0,-4-6-76 16,-8 6-76-16,-2-3-104 0,-13-4-159 16,-4-4-281-16,-21-13-631 0</inkml:trace>
  <inkml:trace contextRef="#ctx0" brushRef="#br1" timeOffset="-99593.35">17630 10055 1068 0,'0'0'401'0,"0"0"-154"16,0 0-65-16,0 0-69 0,0 0-5 15,54-66-50-15,-46 59-9 0,3-4 12 16,-5 8 33-16,0-4-20 0,-6 3-74 15,0 1-6-15,-12 3 6 0,-5 0 10 16,1 0 54-16,-11 0 49 0,-2 0 35 16,-2 0 7-16,0 3-8 0,-2-3 3 15,0 0-19-15,4 0-26 0,2 0-10 16,2-3 0-16,4-1-16 16,5 4-19-16,1 0-60 0,3 0-23 15,4 0 23-15,0 11 3 0,3 3 25 16,3 7 4-16,0 5-1 0,2 3-31 15,0 3 0-15,2 4 2 0,5 1-2 16,3 5 32-16,2-9-7 0,5 0-23 16,-1-1 17-16,7-10 25 0,6-1 3 15,0-7 4-15,8-7 2 0,2-7 6 16,5 0-18-16,3-10-7 0,1-4-12 16,-1-7-7-16,-1-2 7 0,-5-1-3 15,-6-2-17-15,-10-2-2 0,-2-2-41 16,-13 6-15-16,-8-6 16 0,-4 9-10 15,-14-2 6-15,-13 2 7 16,-15 2 37-16,-1 2 9 0,-3 10 19 16,3 0 10-16,6 7 5 0,-5 0-5 15,-3 0-23-15,3 3-15 0,5 1-46 16,6 6-1-16,6 1 16 0,4 1 6 16,7 2 3-16,1 0 6 0,9 5 16 15,6 2 11-15,0 0 14 0,10-2 15 16,9 2-15-16,8 5-6 0,4-5-4 15,2 0 4-15,4-2 25 0,3-5-4 16,-1-7 25-16,-6 0 3 0,-2-7 16 16,-4 0 12-16,-9-14-16 0,-1 0-10 15,-7-5-24-15,-6-5-34 0,-2-3-12 16,-2 0-1-16,-2-3-12 0,-6 2-5 16,-2 2-10-16,-5-2 1 15,1 9-10-15,-3 1-19 0,-3 8 16 16,-1 6 23-16,-4 4 17 0,-2 11 18 15,0 10-18-15,-4 5 0 0,5 7-18 16,-1 5 15-16,0 3 1 0,6-1-11 16,7 1 10-16,-3-4-18 0,11-4 8 15,4-5 13-15,2-9 1 0,0-5 33 16,6 0 40-16,6-10 12 0,5-4-21 16,-1-7-28-16,7-7-10 0,0 0-8 15,2-5-1-15,2-9-18 0,-3 2 0 16,-1-9-30-16,-4 2-13 15,-3 3 6-15,-5-5 15 0,-5 2 4 16,-6 2 2-16,-2 1-5 0,-6 5-16 16,-11 6 0-16,-2 2 25 0,-4 6 12 15,1 3 18-15,-3 4-15 0,0 4-3 16,0 4 0-16,2 4-21 0,5 3-1 16,3 3 7-16,5 7-7 0,1-2 19 15,9 2-9-15,2-2 12 0,2 2 0 16,11 0 12-16,3-5 10 0,3-2 15 15,4-1-3-15,3-2-13 0,-1-6 1 16,4-1 8-16,-2-4 10 0,-2 0 0 16,0-6-6-16,-3-4-6 0,-3-4-18 15,0 0-10-15,-5-2-1 0,-2-5 0 16,-3 4 0-16,-7 1 0 16,-2-1-33-16,-2 6-18 0,-11 1 17 15,-5 6 35-15,-5 4 40 0,-4 0 21 16,-2 11-12-16,-4-1-21 0,4 11-13 15,-2-5-14-15,4 1-1 0,5 6-12 16,5-5 0-16,5-1 9 0,1 0-10 16,5-4 11-16,6-3 2 0,0 1 0 15,6-4 19-15,7 0 5 0,3-7-8 16,3 0-4-16,4-4-9 0,3-6 0 16,1-4 9-16,2 0-9 0,2-6-3 15,-4 3-12-15,-4-6 12 0,-5 2 2 16,-1 0 8-16,-11 6-10 0,-2-3-33 15,-4 4 5-15,-10 7 7 16,-11 0 21-16,-1 6 13 0,-3 1 24 16,-8 1-4-16,4 10-20 0,-2 3-13 15,6 0-33-15,2 2 2 0,7 1 10 16,3 0-1-16,7 3-2 0,4-3 12 16,2 0 11-16,6-3 1 0,5-1 2 15,5-3 0-15,3 1-2 0,1-1 0 16,3-3-13-16,2-4-14 0,-2-3-7 15,-1 0 0-15,-3 0-15 0,0-6 0 16,-7-1-10-16,-2-7-15 0,-6 7-25 16,-4-7-12-16,-2 5-26 0,-8-2-46 15,-6 1-59-15,-5 7-138 16,2-1-202-16,-30 8-627 0</inkml:trace>
  <inkml:trace contextRef="#ctx0" brushRef="#br1" timeOffset="-92943.55">9327 10058 313 0,'0'0'284'0,"0"0"45"15,0 0-65-15,0 0-163 0,0 0-65 16,0 0-17-16,0 0-17 0,0 0 18 16,0 0-17-16,-62-7 13 0,60 6-16 15,-4 1-3-15,3-4-26 0,1 4-7 16,2 0-19-16,0 0 3 0,0 0 22 16,0 0 14-16,0 0 16 0,0 0 22 15,0 0 27-15,0 4 9 0,0-3 1 16,5-1-4-16,-3 4 10 0,4-1-10 15,0-3 20-15,2 4-3 16,3-4 6-16,3 0-16 0,3 0-14 16,1 0-5-16,3 0-14 0,4 0-13 15,0 0-3-15,1 0 0 0,3-4-13 16,-2 4 0-16,2 0 2 0,0 0 1 16,2 0 20-16,-2 0 0 0,4 0 3 15,0 0 0-15,2 0-4 0,3 0-2 16,1 0 3-16,2 0 22 0,-2 0-6 15,5 0 6-15,1-3 4 0,3-2 2 16,4 1-5-16,-3-3-11 0,5 0-6 16,0 0-12-16,-1 4-17 0,5-1 1 15,-4 1 2-15,0-1 0 0,2 1 16 16,6 3-6-16,6 0-12 16,6 0 2-16,13-4-1 0,4 4 1 15,2-3 0-15,-2-1 13 0,-4 3-13 16,-11-3 9-16,-3 1-8 0,-5-4 15 15,0 0 20-15,-4 0-4 0,0 7-9 16,0-4-7-16,-12 4 1 0,8 0-20 16,-2 0 0-16,2 0 0 0,10 4 2 15,-6-1 14-15,-2 1-16 0,-2-1 0 16,4 4-2-16,0 0 2 0,2-3 0 16,3 1 0-16,-3 2 1 0,-2 0 0 15,0-4 1-15,-8 1 1 16,-11-4-1-16,-6 3-1 0,-12 1 12 15,0-4-12-15,2 0 0 0,6 3-1 16,5 1 0-16,7-1 0 0,3 1-1 16,-1-1 1-16,5 1 0 0,-4-3 3 15,1 3 0-15,-3-1-2 0,6 4-1 16,-5 0 0-16,3-3 0 0,-2 3 0 16,3 3 1-16,-3-3-1 0,0-1 0 15,-3 0 16-15,-1-2-15 0,-3-1 2 16,2 1 20-16,-1-1-7 0,-1-3-14 15,1 0 0-15,-1 0 18 0,3 0 12 16,-1 0-20-16,3 4-9 0,1-4-3 16,5 3-4-16,12 4-18 0,13 0 22 15,-9 0 1-15,-14-1 2 0,-13 1 13 16,-2 0-15-16,1-4 1 16,7 4 2-16,9 0-1 0,-4 0-2 15,-2 0-1-15,4-2 0 0,-1 2 1 16,11 4 28-16,11-4 13 0,6 0-10 15,8 7 3-15,8-6-13 0,-6 3-2 16,-8-1-17-16,-7-3 0 0,-8 4 10 16,1-4 0-16,-7-4-10 0,2 2 0 15,-14-1 0-15,-3-1-3 0,-14 1 3 16,-8-1 1-16,2 1 8 0,0-1-9 16,4-3 0-16,9 4-1 0,13 3 0 15,14 0 1-15,9 0 13 0,11-2-13 16,6-2 13-16,4 1-13 15,-6-4 13-15,-4 0-12 0,-10 0-1 16,-7-4 0-16,0 4-1 0,-3-3 1 16,-1 1-2-16,-4-1 1 0,0-4 11 15,-8 3-13-15,-11-3 2 0,-10 4 1 16,-6 3-1-16,-2-4 10 0,0 4 1 16,6 0-11-16,15-3 0 0,16-1 0 15,14 4-2-15,11 0-16 0,4 0 13 16,4 4 1-16,-6-1-1 0,-8 4 3 15,-8 0 1-15,-11-3 12 0,-2-1-10 16,2-3 10-16,-2 0 3 0,2 0-3 16,2-3-10-16,2-1 13 0,0 1-14 15,3-1-2-15,-1 1-1 16,4-1 0-16,7 4-1 0,4 0-2 16,6 0 2-16,12 0-1 0,-4 4 0 15,7 6 0-15,-9-3-1 0,0 2-8 16,-2-6 12-16,4 4 1 0,1 0 2 15,-1-3 10-15,-4-4-11 0,-4 3 1 16,-4-3-1-16,-7 4 0 0,-1-4-1 16,-5 0 3-16,1 0-3 0,1 3-1 15,-6 1 0-15,-1-1-67 0,-12 4-77 16,-11 0-64-16,-11-2-101 0,-14 2-228 16,20 7-766-16</inkml:trace>
  <inkml:trace contextRef="#ctx0" brushRef="#br1" timeOffset="-92177.18">18461 10116 1243 0,'0'0'134'0,"0"0"113"16,0 0-156-16,0 0-91 0,0 0-101 16,0 0 10-16,0 0 53 0,0 0 38 15,0 0 26-15,-20-7 13 0,7 10-23 16,1 1-16-16,-7-1 3 15,3 4 10-15,-3-3-12 0,1-1 0 16,1 8 14-16,-2-4 14 0,3 2-3 16,-1 1 13-16,3 1-15 0,2 6-24 15,1-1-3-15,5 1 1 0,2 1 2 16,4 1 29-16,0-2-16 0,8 4 6 16,2-9 40-16,3-1 64 0,1-1 43 15,5-6-27-15,2-4-32 0,1-4-36 16,1-3-19-16,0-3-4 0,0-6-9 15,-3-1-36-15,-1-4 23 0,-1 2-7 16,-7-2-15-16,-5 1-1 16,0-1-3-16,-6 4-2 0,0 3-27 15,-8 2-26-15,-4 1 22 0,-3 8 4 16,-6 3 29-16,-3 7 1 0,-3 7 35 16,-2 5 6-16,0 5-39 0,0 3-1 15,0 4-2-15,4-1-1 0,4 1 1 16,3-5 0-16,5-5 13 0,5-2 23 15,4-8 122-15,4-4 159 0,0-4-55 16,8-3-147-16,5-7-80 0,1-3-32 16,7-6 13-16,0-5-13 0,3 0 22 15,-1-5-4-15,0 2-21 0,-7-2 0 16,-1 1-2-16,-9 2-43 0,-6 3-117 16,-8 6-78-16,-23 7-42 15,-25 7-56-15,4 7-216 0,-57 31-460 0</inkml:trace>
  <inkml:trace contextRef="#ctx0" brushRef="#br1" timeOffset="-86427.02">10445 1291 450 0,'0'0'737'0,"0"0"-340"0,0 0-277 16,0 0-110-16,0 0-10 15,0 0-20-15,0 0 1 0,0 0-1 16,0 0-9-16,10-37 16 0,-3 37 13 16,-3-3 72-16,-2 3 12 0,0 0 33 15,0 0 3-15,-2 10 0 0,2-1-19 16,-2 5-14-16,0 0 0 0,0 5 1 15,0 5-1-15,0-3-13 0,2 5-10 16,-2-5-25-16,2 5 6 0,4-5-9 16,-1 2 9-16,-1-2-20 0,4-4 14 15,2 3 35-15,-1-3-10 0,5 0-16 16,-4-1-13-16,3 2 0 0,3-4-16 16,-5 5 4-16,5 2 5 0,-3 0 14 15,-1 5-1-15,-2 5 16 0,3 2 13 16,-1 7-12-16,-4 1-5 15,3 7-21-15,-3-1-7 0,-2 8-6 16,2-5 4-16,-3 4-5 0,3 0-2 16,-4-3 3-16,2-4 0 0,2 0 0 15,-3-3-6-15,1-4-11 0,2 2 13 16,0-6-15-16,3 1 2 0,-1-1 11 16,-2 3 3-16,7 4-16 0,-5 5 38 15,5-5 2-15,-5 8-24 0,2-1 0 16,-3 4-15-16,3 4 11 0,-4-4 1 15,-2-7-10-15,5 7 13 0,-7-3-16 16,4-1 0-16,0-4-2 0,-3-6 1 16,1 0 1-16,2-3 1 15,-2-3-1-15,-4 0-1 0,5-3 1 16,-7-31 1-16,12 66 1 0,-8-31 0 16,0 2-1-16,2 3 0 0,5 3 11 15,-9 3 1-15,4 1 6 0,-2 0-16 16,2 4 10-16,-2-8-10 0,-4 4-3 15,3 0-16-15,-1-3 0 0,2-2 16 16,-2-9 0-16,4 4 0 0,-4-6 0 16,2-5 0-16,-2 2-1 0,2-5 1 15,1 1 1-15,1-1 1 0,-2 1 11 16,-2 2-12-16,2 6 2 0,0-3 17 16,0 6 2-16,0 5-10 15,-1-3-10-15,1 3 0 0,-4-1 2 16,0-3-4-16,2 4-1 0,-2-5-12 15,0-5 11-15,2 3-17 0,0-5 4 16,0 1 12-16,2-1 1 0,0-5-1 16,2 5-13-16,-3-5 14 0,1 5 2 15,2-2 2-15,4 5 1 0,-8-5 13 16,4 9-13-16,3-2 10 0,-5 4-11 16,2 5 17-16,-2-6-16 0,2 5 13 15,-1 2-14-15,-3 2 0 0,2-4-1 16,-2-1-1-16,2 0 0 0,-2 0-1 15,2-2-1-15,0-1-11 0,-2 0 10 16,2 1-9-16,3-1-1 0,1-4 10 16,-4 5 2-16,2-5-1 15,5 0 2-15,-5 9 1 0,2-9 2 16,2 4 10-16,-5 5-10 0,1-6 9 16,4 5 1-16,-6-1-10 0,0 2-1 15,0 1 0-15,3 1 0 0,-1-1-2 16,-2-3-2-16,-2 15-1 0,2-5 0 15,0 1-10-15,3-1 11 0,-3 4-16 16,0 4 17-16,2-4 2 0,2 7-2 16,-4-10 1-16,1 3-1 0,1 3-1 15,2-3-1-15,-2 4 0 0,5 3 3 16,-1 7 2-16,-2 9 14 0,7 12-4 16,-7 1-10-16,2 1 11 15,-4-16-1-15,-1 2-10 0,-3-9 14 16,2-4-14-16,-2 10-1 0,4-3 21 15,-2 1 28-15,0 8-38 0,7-2-9 16,-3-4 16-16,-2-3 6 0,11-3-6 16,-7-2-1-16,4-1 4 0,3-1 0 15,-7-3 18-15,7 4 3 0,-3 1-12 16,-1-1-15-16,1-1-1 0,-3-3-12 16,1 0 13-16,-4 4-1 0,7-2 4 15,-7-2-7-15,6 3-9 0,-3-3 13 16,3 11-4-16,-1-2 0 0,1 1-9 15,5 2 13-15,-3-1-14 0,-3-4 13 16,5 0-13-16,1-5 0 0,-3 1 1 16,-3-3 13-16,3 0-4 15,-3 7-9-15,1-1 13 0,1 1-1 16,-7 3 0-16,6-3-2 0,-3-2-1 16,3-1-9-16,-3 0 12 0,3 3-13 15,-6-6 11-15,9 3-10 0,-7 3 15 16,3 7-6-16,1-5 1 0,-4 8-11 15,7-1 10-15,-7-2-9 0,7-4 12 16,-1-1-11-16,-3-2-1 0,5 4 0 16,1-3-1-16,0 10-1 0,-1-2 1 15,-1 8 0-15,1-5 0 0,1 6 0 16,-3-2 1-16,-1-2 0 0,1 5 9 16,3 0-10-16,-2 11 1 15,-3 1-1-15,3-1 14 0,-3-4-4 16,-2-3 0-16,3 1 3 0,-5-5-2 15,7 7-1-15,-9 1 0 0,2 6-9 16,-1-2 16-16,3 2-7 0,-4-6-10 16,5 6 13-16,-5 0-3 0,4 7 1 15,-1 7-1-15,-5 0 0 0,6-3 0 16,-3-1 3-16,3-2-2 0,-4 0-12 16,5 3 2-16,-5 0 0 0,0-4 0 15,3-7 15-15,-5-9-6 0,6-4 0 16,-4 2-11-16,-3-4 12 15,5 5-11-15,-4-4-2 0,2-5 0 16,3-2 0-16,-5-9 0 0,2-13-1 16,-2-14 1-16,1-8-1 0,-7-11-1 15,4-3-1-15,-2-1-13 0,2 7-5 16,2-2-80-16,-2 4-21 0,-2 1-22 16,2-8-13-16,-1-6-47 0,-1-3-107 15,0-10-208-15,2-4-260 0,-12-28-605 0</inkml:trace>
  <inkml:trace contextRef="#ctx0" brushRef="#br1" timeOffset="-84943.16">11067 4692 866 0,'0'0'323'0,"0"0"-160"15,0 0-72-15,0 0 36 0,0 0-121 16,0 0-4-16,0 0-2 0,0 0 78 15,-10-58 36-15,12 44 45 0,0-1 49 16,2-6 22-16,-2 10 15 0,2-1-13 16,-1 1-36-16,-3 4 6 15,0 4 11-15,0 3-58 0,-7 0-56 16,1 3-24-16,0 8 1 0,-6 1-1 16,1 2 16-16,-3 7-9 0,3 2-35 15,-3 1-30-15,4-1-17 0,-3 5-19 16,7-4-12-16,2-1 3 0,2 1-3 15,-2-8 1-15,4-6 14 0,6 4 16 16,0-7 31-16,2-3 17 0,5-4 17 16,-1-4-2-16,3-3-10 0,-1-7-4 15,1 4-8-15,-3-2 5 0,-2-2-2 16,1-4 2-16,-7 1 4 0,0 1-10 16,0-1 0-16,-4 3-12 0,0-2-1 15,-4-5-2-15,-2 4-7 0,-5 1-18 16,1-8 0-16,-2 6 2 0,-1 2 11 15,-3-1 2-15,3 3-4 16,-3 7-11-16,-1 5-37 0,7 2-36 16,-7 9-14-16,3 12 22 0,4 9 25 15,-3 5 22-15,3 1 18 0,6 8 17 16,-3-1 11-16,7-1-10 0,0-2 4 16,7-10 9-16,1-2 15 0,8-9 13 15,-1-5 21-15,8-10 33 0,-1-4 19 16,5-4-13-16,0-10-49 0,-2-5-30 15,2-6-13-15,-4-1-8 0,-3-9 2 16,-1 2-3-16,-9 0-6 0,1-2-12 16,-9 2 1-16,-2 33-1 15,0-64 0-15,-11 37-10 0,1 6-11 16,-5 8 0-16,1 2 2 0,-3 11-2 16,-3 0-6-16,-1 11-4 0,5 6 10 15,-1 4 18-15,0 5-13 0,-1 2 4 16,3 2 9-16,3-1 0 0,2-1 1 15,-1-5-10-15,7-6-6 0,0 4-13 16,4-10-12-16,0-3 0 0,4-4 16 16,2-4 25-16,9 0 2 0,-1 0 12 15,3-7 3-15,1 2-13 0,3-6-1 16,0 1 0-16,-5-4 1 0,1 3 14 16,-1 3 2-16,-3-6 10 0,-3-4-1 15,-6 8-2-15,-2-6-22 16,-2 2 9-16,-4 0-9 0,-2 4 9 15,-6-3 0-15,-1 7-1 0,-3 2-11 16,-1 4-24-16,-1 7 0 0,1 5 5 16,0 2 1-16,-1 14-13 0,3-2-30 15,3 9-43-15,6 2-56 0,0-4-74 16,6-33-114-16,0 75-251 0,6-52-596 16,19 4-1000-16</inkml:trace>
  <inkml:trace contextRef="#ctx0" brushRef="#br1" timeOffset="-64610.29">16361 7887 1015 0,'0'0'293'0,"0"0"146"16,0 0-247-16,0 0-82 0,0 0-42 15,0 0-9-15,0 0 12 0,-8-68 13 16,8 59 26-16,-2-1 16 0,2 6 39 16,-2 1 24-16,0-1-19 0,-2 1-16 15,0 3-23-15,-3 0-7 0,3-4 5 16,0 4-15-16,-2 0-13 0,-2 0-19 16,3-3-16-16,-1-1-7 0,-2 1-14 15,2-1-8-15,0-3-12 16,-3 2 7-16,1-2-1 0,2 0 6 15,-4-3 4-15,1-1 5 0,-1 1 16 16,-3 1 13-16,1 2-1 0,0 0-22 16,-5 0-9-16,3 0-9 0,-3 4-22 15,1-4 4-15,-5 0 2 0,4 2-5 16,1 1 2-16,-3-3 6 0,3 7 4 16,-1-7-7-16,3 7 1 0,-1-3-16 15,5 3-3-15,-2 0-2 0,3 0-29 16,-3 0-9-16,6 3-12 0,-1 4 6 15,1 4 9-15,0 1 12 0,0 2 13 16,2 3-1-16,-3 2 12 0,1 2 1 16,0 0 1-16,2 2 15 15,-2 1-4-15,0 2 10 0,3-1 12 16,-1 1-10-16,0 2 7 0,0 5-9 16,0 0-7-16,2 6 0 0,2 1-2 15,0 0-13-15,0 7-1 0,8 0-1 16,-2-2-2-16,1 2-8 0,5-3 9 15,-4-4-15-15,3-3 3 0,-1-6 15 16,2-1 16-16,-1-6-4 0,3-5 3 16,-1-1 10-16,-1-1 9 0,0 2 0 15,7-5 2-15,-3 4-2 0,3-1 3 16,0-1-1-16,3 1-8 0,1-3-27 16,2-1-1-16,2 1-3 0,-2-4-16 15,-1-3 7-15,3-4-3 0,-4-3 13 16,2 0-1-16,2 0 1 0,-5-3 2 15,1-7 0-15,0-1 3 16,-7-1 27-16,7-6-5 0,-4 4-4 16,-3 1-5-16,1-3-1 0,-3 2 0 15,1 0 0-15,-5 0 1 0,3-2-1 16,-3 6 0-16,-4-4 3 0,2 0 1 16,-3-2-7-16,-1 2-9 0,0-3 12 15,0-2 0-15,0 1-14 0,-2-6 0 16,2-2 0-16,0-2 0 0,1-2-1 15,-1-3 3-15,0 1 10 0,0-1-10 16,-2 0 9-16,2 2 0 16,-4-6 6-16,0 6 7 0,0 1 5 15,0-3 9-15,-4 2-2 0,-2 1 33 16,-2 6 24-16,-1-3-43 0,-1 3-27 16,0-2-9-16,-3 5-3 0,1 0-8 15,-1-2-1-15,-1 2 12 0,-1 2-3 16,-1-2-10-16,1 0 0 0,-3 2 10 15,1 2-10-15,1-4-1 0,-1 5 1 16,1-1 0-16,-5-1-1 0,4 2 0 16,-1 6 1-16,-1 0-2 0,-3-1-1 15,-1 4-2-15,-4-2-12 0,-2 6 14 16,2 3 1-16,-4 0-3 0,-4 3 2 16,6-1-11-16,-4 9 12 15,4-4-1-15,-2 0-2 0,4 3-12 16,2 0 2-16,5-1-2 0,-1 12-15 15,4 7-15-15,1 19-1 0,12 33 4 16,4 28-86-16,14 29-57 0,7 4-72 16,6-10-136-16,-5-39-344 0,1-12-732 0</inkml:trace>
  <inkml:trace contextRef="#ctx0" brushRef="#br1" timeOffset="-7542.68">16479 7184 98 0,'0'0'179'0,"0"0"-55"16,0 0 95-16,0 0-63 0,0 0-81 15,0 0-29-15,10-64-24 0,-8 51-18 16,5-1 15-16,-3 0 4 0,-2 2 19 16,0 2-2-16,-2-4 15 0,0 0-3 15,0-2 0-15,-4-1 3 0,-7-4-19 16,5-2 13-16,-6-5-13 15,-3-1 13-15,-3-6 19 0,-1 2 23 16,-1-8 23-16,3-2-26 0,-2-3-20 16,3 3-3-16,-1-4-16 0,3 0-4 15,-1 0-22-15,3-4 3 0,0 0-7 16,-5 4 23-16,7-3-3 0,-7 3 20 16,1-6 2-16,-5 6-6 0,2 0-19 15,-8 4-34-15,3-1-2 0,-14-7-13 16,-13-3 0-16,-13-7 13 0,-19-10-3 15,-22 8 3-15,-11-2-3 0,-2 8-14 16,6 6 15-16,9 4 2 0,16 9 1 16,5 5 2-16,1 0 8 0,11 1-11 15,-1 9-3-15,1-1-20 16,4 7 1-16,-4 4 2 0,-3 3 4 16,-3-1-16-16,1 8 3 0,-7 3-1 15,1 3-8-15,-8 8 12 0,-4 3 6 16,-12-2 17-16,-13 13 0 0,-2-5 3 15,-2 3 0-15,10 5 3 0,17-9 0 16,19 2-1-16,18-5 0 0,23-9 0 16,12 0-2-16,7 0-23 0,1 0-26 15,3 0-22-15,-5 3-1 0,1 2 43 16,1 2 19-16,3 7 10 16,3-2 3-16,-1 6-2 0,2 1-1 15,-5 9-13-15,3-5 12 0,-6 10 1 16,-1 2 16-16,3 1-13 0,-7 4 10 15,2 0 16-15,-1 0-29 0,-3 8-1 16,4-5 0-16,5 8 0 0,-3-1-2 16,11-3 3-16,0 4 1 0,6-4-1 15,10 3 0-15,9-2 19 0,6-1 4 16,6 0 0-16,6 0 3 0,12 3-10 16,13 11-13-16,9 6-3 0,5 11 14 15,7 2-14-15,-9 4-2 0,-3-6 2 16,-7-8 13-16,-4-2 10 0,-2-10 16 15,10 1-17-15,8 2 4 0,5 0-6 16,10-2 22-16,10 6 19 16,-2-1-15-16,9-3-1 0,-1-1-25 15,-1-3 9-15,1-3-26 0,-3-3 0 16,-9-1 10-16,-6-6-11 0,-11-8 18 16,-6 1-7-16,3-4-10 0,-7-5-3 15,2 2 13-15,5-4 9 0,3-2-9 16,7 2 20-16,6-1 15 0,8-3-6 15,0-4-3-15,7 1-14 0,-5-5-21 16,5 2-2-16,-11-9 1 0,-6-4-3 16,-9-10-1-16,-7-3-25 0,-5-15 13 15,-6-12 13-15,0-13 22 16,0-8 0-16,-4-10 1 0,-2-7-4 0,-9-7 17 16,-6 2-20-16,-8-9 6 15,-6-2-4-15,-4-10-16 0,0 2 0 16,0-6-2-16,-1-3-1 0,1 3 1 15,0 0-3-15,-5-3 3 0,-1-3-2 16,-5 2 0-16,-3-2 2 0,-9 1 13 16,-7 5 19-16,-15 1-4 0,-18 2-28 15,-24 1-3-15,-23-2-45 0,-32 9-14 16,-30 7-66-16,-31 5-14 0,-33 14-17 16,-16 7-32-16,-20 10-75 0,-1 7-10 15,15 6-14-15,63 15-84 0,11-5-229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1100.67188" units="1/cm"/>
          <inkml:channelProperty channel="Y" name="resolution" value="1936.58398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1-04-27T22:30:10.69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10538 5067 969 0,'0'0'502'0,"0"0"-297"15,0 0-78-15,0 0 67 0,0 0 46 16,-62-18-45-16,48 11-69 0,-5-1-30 16,-4-6 11-16,3 0-27 0,-3-2-22 15,2-1-29-15,5-8-29 0,-3 2-13 16,3-4-6-16,-1-3-7 0,1-2 4 15,-5-4 19-15,-2 3 1 0,-8-11-17 16,-12-8 6-16,-19-4-3 0,-21-5 16 16,-27 0 24-16,-24-7 24 15,-11 10 26-15,-1 8 19 0,3 3 6 16,9 10 13-16,-3-1-29 0,-8 1-26 16,-3 4-16-16,-3 1-6 0,2 6-9 15,-2-2-11-15,-2 2-15 0,-2 2-16 16,-2 1 16-16,-2-1-1 0,-9 6-22 15,-7 3 1-15,-11 4-51 0,-15 8-35 16,-12 3 9-16,-8 10-7 0,-15 8 19 16,-10 4 20-16,-2 11 12 0,-2 6 36 15,-2 1 18-15,6 7 1 0,14 0 3 16,3 4 49-16,14-4 47 0,15 2-38 16,13-6-3-16,8 1 22 0,13-8-7 15,5 4 4-15,12-1-20 0,15-6 4 16,12 4-4-16,6 1-16 15,7 6-41-15,11 3-2 0,12 7-33 16,7 14-19-16,9 5 9 0,4 23-5 16,6 9 11-16,-4 8 4 0,2 20 22 15,-3-3 1-15,8 20-23 0,-3-1-17 16,8 6-2-16,2-7 12 0,13-7 20 16,10-5 19-16,13-14-20 0,10-10 20 15,12-11-19-15,25-14 22 0,15-8 77 16,18-13-4-16,23-5 23 0,14-7 22 15,21-3 3-15,17-11-42 0,16 2-3 16,10-12-19-16,17-3-13 0,10-4-6 16,7-2-10-16,4-7-15 15,-1 2-10-15,5 1-1 0,0-6 14 16,6 4-16-16,-4-1 3 0,8-3 0 16,-2 3 16-16,0-7-19 0,8-6 1 15,0 3-1-15,5-4 2 0,6-5 0 16,5-6 1-16,1-3-2 0,4-3 10 15,0-2-10-15,-2-2 0 0,-2-2 12 16,-6-1-10-16,-5-6-2 0,-8-1 15 16,-4-6-16-16,-8-7 1 0,-6-3 1 15,-2-2 0-15,-5-5 10 0,-4-3-8 16,-1 1-4-16,-3-5 0 0,0-7-1 16,-4-7-2-16,-2 2-19 15,2-13-15-15,-10 6-7 0,-5-7 6 16,-12 1 25-16,-18 6 10 0,-17 2 2 15,-12-3-2-15,-13-1-13 0,-16-1 16 16,-19-6 32-16,-21-2 5 0,-18-3 11 16,-25-7-7-16,-21-4-13 0,-33-3-6 15,-34-7 0-15,-34 3-22 0,-33 1-31 16,-29 13-25-16,-29 7-39 0,-13 6 70 16,-11 8 22-16,-11 2 3 0,-1 0-50 15,-3 5 25-15,4-1-7 0,8 6-3 16,11 2 10-16,4 6-1 0,12 3 26 15,4 7-12-15,2 8-1 0,-4 13-41 16,-4 12-28-16,-16 25-71 16,-21 36-190-16,57 3-182 0,-67 58-692 0</inkml:trace>
  <inkml:trace contextRef="#ctx0" brushRef="#br0" timeOffset="50734.01">14488 10528 91 0,'0'0'105'16,"0"0"-105"-16,0 0-23 0,0 0-7 16,0 0 14-16,0 0 13 15,0 0 3-15,0 0 53 0,0 0 97 16,48-23 3-16,-44 23 186 0,-2 0-48 16,-2 0-135-16,0 0-85 0,0 0-61 15,0 0-10-15,0 0-29 0,0 0-13 16,0 0-14-16,0 0 50 0,2 0 6 15,0 0 32-15,5 3 1 0,-3 1 12 16,4-1-5-16,0 1-8 0,3-1-6 16,1-3-3-16,2 4 26 0,5-4 22 15,2 0 27-15,1 0-7 0,3 0-10 16,2 0-26-16,8-4-16 16,-2 4-19-16,7-7-7 0,-1 4-12 15,-2-1 0-15,4 1-1 0,1-1-12 16,-5 1 10-16,-2 3 0 0,-10-4 2 15,0 4 14-15,-5 0-12 0,-1 0 37 16,-9 0 16-16,-1-3 23 0,-3 3 35 16,-6 0 13-16,2-4-61 0,0 1-39 15,2-1-26-15,-4 1-16 0,4 1-20 16,0-5-6-16,3 4 10 0,3-4 16 16,-2 0 16-16,2 0 1 0,3 3 1 15,-1-3 1-15,-1 0-1 0,-1 4 0 16,-2 1 2-16,-4-1-4 0,-2-1-54 15,-2 4-69-15,0 0-85 16,-4 4-140-16,-2-1-114 0,-19 13-245 0</inkml:trace>
  <inkml:trace contextRef="#ctx0" brushRef="#br0" timeOffset="51291.93">20477 10528 12 0,'0'0'0'16,"0"0"-12"-16,0 0 12 0</inkml:trace>
  <inkml:trace contextRef="#ctx0" brushRef="#br0" timeOffset="51800.51">20603 10512 349 0,'0'0'522'0,"0"0"-167"16,0 0-23-16,0 0-72 0,0 0-69 15,0 0-48-15,0 0-30 0,0 0-38 16,0 0-46-16,66-51-29 0,-49 44-42 16,1 0 6-16,5 4 14 0,2-1 2 15,4 1 17-15,2-1 0 0,2 4 0 16,4 0 0-16,-2-3 3 0,0 3 0 15,0 0 13-15,-1-4 4 16,-1 4-16-16,-4 0 1 0,-7-3 17 16,-5 3 4-16,-3-2 22 0,-3 2 17 15,-5 0-1-15,-2-3-6 0,-4-1-20 16,0 4-15-16,-10-3-20 0,-3-4-36 16,-1 3 1-16,-5 1-1 0,-4-1 4 15,-3 4-4-15,-5 0-2 0,-3 0 8 16,-1 0 1-16,-4 7-6 0,0 4-33 15,0-1 22-15,-1-1 17 0,-5 5 26 16,5-7 3-16,5 3 3 0,0 1 17 16,8-6 2-16,7-2-22 15,3 4-19-15,9-3-72 0,6-4 55 16,2 3 36-16,2-3 23 0,12 4 3 16,3-4 3-16,8 0-6 0,4 0-20 15,0 3-2-15,6-3 0 0,4 0-1 16,2 0-2-16,3 4 2 0,-1-4 0 15,-2 0-47-15,-3 3-2 0,-3 1 10 16,-4-4 39-16,-6 0 0 0,-7 3 39 16,-1-3 49-16,-13 0 35 0,-4 0-97 15,-4 0-26-15,-15-3-52 0,-12-4-10 16,-23 0 14-16,-20 7-43 0,-19-4-98 16,-19 4-243-16,21 4-89 0,-6 3-177 0</inkml:trace>
  <inkml:trace contextRef="#ctx0" brushRef="#br0" timeOffset="56417.41">21783 10004 790 0,'0'0'280'0,"0"0"-162"0,0 0-40 15,0 0-72-15,29-62-6 0,-25 51-32 16,5-3-1-16,1 4 33 0,0-4 11 16,-1 5 25-16,-3-5 6 0,-2 7 121 15,0-3-4-15,-2-1 30 0,-2 2-23 16,0-1-30-16,0-4-45 0,-6 4-40 16,0-4 1-16,0 1-16 0,-7-1-14 15,3 0 14-15,-5-1-20 0,-1-3 0 16,1 4-12-16,-1-3 15 0,-5-2-6 15,3 5 0-15,-3-4-10 16,0 3 16-16,0 1 11 0,-3 0 57 16,-3 3-36-16,0 8-38 0,-12 1-10 15,4 4 14-15,-7 8-17 0,-3 8 0 16,1 8-4-16,-18 9-15 0,-6 15 19 16,-4 18-1-16,-13 9 1 0,11 9 0 15,14-13 3-15,16-16-3 0,15-13-2 16,15-13-10-16,-1-4 12 0,-3 7 0 15,-3 10 0-15,-2 3 0 0,1 4-19 16,1-1 17-16,6 4 2 0,5-3 2 16,8-1 33-16,2 1 4 0,2-4-13 15,17 0-4-15,8 7 14 0,18 0-1 16,19 4-9-16,17 0 6 0,16-8-6 16,4-10-4-16,3-8-6 15,-11-18 7-15,-13-9 9 0,-7-5-13 16,-5-9 13-16,0-5-3 0,0-7 0 15,2-5 18-15,1-9 1 0,-3-5-9 16,2-7-4-16,-2-4-13 0,-1-6-3 16,-7-8-6-16,-11-5 3 0,-8-8-16 15,-10-2-41-15,-10-6 9 0,-10-1 3 16,-11-4 10-16,-9-1 19 0,-11 5-3 16,-9 0 0-16,-13 5-9 0,-3 5 12 15,-13 2 19-15,-2 10 10 0,-2 4-10 16,8 14-19-16,-8 0-1 0,13 7-18 15,5 12-4-15,3 2 10 16,12 12 11-16,0 3-42 0,-12-1-1 16,-19-2 3-16,-21 4-6 0,-22 10 3 15,-19 24-3-15,-2 16 10 0,6 18 15 16,8 8-2-16,24 9 2 0,11 9 7 16,11 8-3-16,2 3-4 0,12 9-9 15,7 4-33-15,6 11-9 0,6-2-16 16,10-2 29-16,15-3 19 0,6-8 3 15,19-11-7-15,7-27 8 0,18 2-24 16,7-14 26-16,11-7-25 0,9 0-10 16,1-19-4-16,13-16-26 0,4-12 1 15,10-1-27-15,15-24-146 16,12-8-34-16,-33 5-136 0,20-19-39 0</inkml:trace>
  <inkml:trace contextRef="#ctx0" brushRef="#br0" timeOffset="84768.38">15915 9957 16 0,'0'0'98'0,"0"0"52"15,0 0-117-15,0 0-27 0,0 0-6 16,-64-22-19-16,47 22-4 16,5 0 7-16,-9 0 16 0,0 0 0 15,-1 0 16-15,-1 0 82 0,-2 0 94 16,-4 0 56-16,0 0-56 0,0 3-32 15,0-3-27-15,2 0-19 0,-1 0-19 16,5 0-11-16,0 0 1 0,4 0-4 16,9 0-6-16,-2 0-43 0,8 0-30 15,-1 0 0-15,5 0-1 0,-2 0 12 16,2 0 9-16,0 0 11 0,2-3-14 16,3 3-18-16,-1 0-1 0,4 0-22 15,0 0 2-15,3 3 4 0,3 1 15 16,3 1 1-16,3 2 45 15,11 0 33-15,15 0 23 0,18 0 9 16,19 0-39-16,16-7-32 0,14 0-10 16,-1-11-9-16,-2 4-4 0,-11-7 6 15,-10 7 4-15,0-1 0 0,-3-6-10 16,-3 7 0-16,0 0-12 0,-1 0-1 16,-5 0 0-16,-3 3-3 0,-14 4-1 15,-14 0 1-15,-15-2 1 0,-11 2-1 16,-5 0 1-16,-3 0 0 0,1 0 15 15,-3 0 20-15,-2 0 67 0,-6 0-103 16,-10 0-9-16,-27 0-17 0,-21 0 15 16,-37 6 11-16,-31 8 13 0,-23 3-10 15,1 2 10-15,1-1-12 16,13-4 2-16,12 0 23 0,2-6 0 16,4 3 6-16,13-1 0 0,10-6-6 15,8 3-4-15,21-4 4 0,15 1-6 16,14-4-18-16,14 0 1 0,0 0 13 15,9 0-14-15,-4 0 17 0,5 0-19 16,1 0-28-16,2 0-88 0,14 0 77 16,19-7 23-16,21 0 14 0,26-7-1 15,23-2-10-15,27-8 11 0,4 3-1 16,1 5 2-16,3-5 1 0,-16 4 0 16,3 1 4-16,-3 2-3 0,-6 0 0 15,-7 0 2-15,-12 5-1 0,-21-1-1 16,-18 6-1-16,-23 1 0 0,-15 3-1 15,-5 0-18-15,-9 0 19 16,0 0 122-16,-13 0-41 0,-24 0-78 16,-33 7-1-16,-38 7 1 0,-34-2 10 15,-9 6-10-15,-2-1 16 0,6-1-6 16,13 1 3-16,3-6 0 0,7 6 4 16,11-1-4-16,11-2-14 0,12 3-2 15,15-5-2-15,23-1-2 0,21-4-8 16,15-4 8-16,6 1-12 0,1-4-16 15,7 3-80-15,2 1 60 0,13-4 52 16,22 0 32-16,37-7-6 0,34-7-7 16,36-16-16-16,5 2 0 0,-4-5 0 15,-9 12-1-15,-20 2-2 16,-11 5 1-16,-10 4-1 0,-23 3 0 16,-18 0-1-16,-15 3 0 0,-14 2 1 15,-2 2 2-15,-7-3 1 0,3 3 17 16,-3-4 25-16,-2-3 54 0,-3 4-22 15,-9-1-77-15,-27 1-9 0,-23 3-24 16,-35 0 14-16,-39 10 6 0,-41 17 10 16,-13 11-10-16,-2 6 10 0,9 6-128 15,18 11-166-15,35-17-237 0,-18 3-1008 0</inkml:trace>
  <inkml:trace contextRef="#ctx0" brushRef="#br0" timeOffset="87316.96">18480 10011 4 0,'0'0'92'16,"0"0"146"-16,0 0-23 0,0 0-49 15,0 0-26-15,0 0-9 0,0 0-21 16,0 0 8-16,0 0-11 0,-60-19 20 16,50 16 0-16,-1 3-10 0,-1 0-13 15,0-4-19-15,-3 4-14 0,-1 0-16 16,1 0-13-16,-1 0-9 0,-1 0 6 16,3 0 16-16,-1 0 6 0,5 0-6 15,-1 0-6-15,5 0-13 16,2 0-36-16,4 0-4 0,0 0-38 0,0 0 42 15,2 0 42-15,6 0 13 16,3 0 0-16,1-3-6 0,3-1-7 16,-1 4-13-16,1-3-3 0,1 3-23 15,-1 0-1-15,3 0-1 0,-3 0-1 16,3 0-16-16,-1 3 16 0,4 4 2 16,-1-3 0-16,5-1 18 0,4 2-1 15,-4-1 3-15,8-1 4 0,2 4-24 16,2-3-1-16,5-1-1 0,-1 1 1 15,2-1-1-15,3 1 0 0,-1 3 0 16,-1-4-1-16,1 1 1 0,-1 3-1 16,-3-6 1-16,-2 6 1 0,0-3 0 15,-1-1 12-15,3 1-9 0,-4-1 21 16,2 1-9-16,3-4-13 16,1 0 16-16,3 0-18 0,1-4 2 15,3 1 10-15,1-4-11 0,3-4 0 16,-2 3 14-16,2-6-3 0,-1 3 0 15,3-6 0-15,-2 1 0 0,-4-1-11 16,-1-4 33-16,1-2-15 0,-5-1-8 16,-1 1 8-16,-3-8 12 0,0 1-13 15,-5 2 3-15,-1-2-9 0,2-3-12 16,-6-2 2-16,2-5 7 0,0 7-10 16,-2-5-1-16,0-2 1 0,-2 0 1 15,-4 3 1-15,2-5 14 0,-5 5 0 16,-1 1-13-16,-2-3-1 15,-1 6 10-15,-5-7 5 0,-1 5-14 16,-6 2 7-16,0-7-9 0,1 5 3 16,-3-1-2-16,-4-5-2 0,2 5 0 15,-2-6-4-15,0 2-22 0,2-4 26 16,-2 1 1-16,2-1-1 0,2-1 0 16,-2-2-1-16,4-1-2 0,-1 5-10 15,-5-1 12-15,4 1-1 0,-2 4 1 16,-2 3 0-16,-2-1-14 0,-7 6-11 15,-9 1-16-15,-17-1-6 0,-19 4 10 16,-20 0 12-16,-28 4 13 0,-16 2 10 16,3 2 0-16,1 5 0 15,4 3-10-15,9-3 13 0,-2 6-2 16,1-3 0-16,3 4 1 0,10 0 0 16,7-3-1-16,3 3-14 0,5 0 3 15,-5 2-16-15,3-2 0 0,-1 7-3 16,-1 0 3-16,-3 0 7 0,5 3-4 15,1 9 3-15,-3 9-3 0,1 0-6 16,-1 9-3-16,3 1-1 0,13 2 4 16,17-3-23-16,9-2 6 0,-1 5 4 15,-8 25 13-15,-7 13 19 0,2 13 13 16,7-2 3-16,10-5 20 0,2-6-20 16,4 1 13-16,-2-3-16 15,2 6-15-15,-2 2 14 0,0 5-1 16,3 2 0-16,9 1 2 0,7-8 1 15,8 1 0-15,12-4 0 0,6-13 0 16,7-14 2-16,2-9 13 0,14 2 10 16,13 7 23-16,22 11-46 0,13 3 16 15,-6-17-15-15,-3-8 15 0,-3-8 0 16,1-9 1-16,1-1-1 0,3-4-3 16,1-4-14-16,0-1-1 0,1-2 2 15,3 0-1-15,6 0 14 0,6-4-14 16,0 4-1-16,5 0 1 0,-1-7 2 15,2 0 15-15,5-10 0 0,-5-8 10 16,5-8-13-16,-5-9 4 0,-6-8 2 16,-4-11 14-16,-6-7-20 15,-6-6 19-15,-5-4-9 0,1-4 3 16,-7 2-13-16,-4-6-14 0,-2 2 21 16,-2-1-21-16,-10 1 14 0,-1 2 0 15,-5-3-14-15,-9 4 1 0,-8 6 20 16,-8 0-21-16,-7-1 40 0,-10 1-26 15,-4-4 6-15,-16 6-21 0,-15-2-1 16,-13 3-13-16,-16 4-22 0,-18 4 0 16,-13 10 6-16,-19 3-10 0,-5 11 17 15,-5 5 3-15,-6 2-7 0,2 5-3 16,-5 7-3-16,-3 7-26 16,2 7-10-16,-2 10-26 0,-11 18-51 0,-18 16-62 15,-13 17-199-15,34-7-235 16,-34 30-451-16</inkml:trace>
  <inkml:trace contextRef="#ctx0" brushRef="#br0" timeOffset="91817.9">16152 13282 414 0,'0'0'548'16,"0"0"-95"-16,0 0-53 0,0 0-82 16,0 0-82-16,29-58-68 0,-29 55-45 15,2-4-49-15,1 3-74 0,-3 4-44 16,4 0 18-16,2 0 26 0,0 7 11 15,4 0-8-15,3 3-2 0,1 1 15 16,7-2-14-16,0 5 18 0,3-7 15 16,12 3-6-16,11-6 13 0,17-4 6 15,31-7 23-15,36-18 6 0,42-4 3 16,17-6-13-16,15 8-9 0,0 7-14 16,-9 13-21-16,5 5-20 0,5 2-2 15,3 9 1-15,2 8-1 16,4 0 0-16,0-4 2 0,4 1 10 15,6 0-10-15,3-7 13 0,3-1-14 16,1-2 11-16,3-4-11 0,-5 0 11 16,-1 0-12-16,3 3-1 0,-7 1 0 15,-4-2-2-15,-6 5 1 0,-8 0-1 16,-13 0 0-16,-6 3-14 0,-20 8-90 16,-15 1-118-16,-21 16-149 0,-41-9-414 15,-17 3-1065-15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1100.67188" units="1/cm"/>
          <inkml:channelProperty channel="Y" name="resolution" value="1936.58398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1-04-27T22:32:07.66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3932 6375 42 0,'0'0'170'16,"0"0"254"-16,-58-14-209 0,35 3-59 15,-2 1 7-15,-2-8-32 0,-2 6-27 16,3-2-20-16,7-3-6 0,2 5-22 15,3-2-4-15,8 7-52 0,2 0-104 16,4 7-82-16,0 0 102 0,6 10 81 16,2 4 3-16,9 9 23 0,3 1-22 15,5 6 19-15,4 5-17 16,8-2 17-16,3 0 2 0,-3-5-5 16,8-2 18-16,9-1 63 0,10-11 32 15,13-13 36-15,13-1 0 0,20-19-27 16,12-18-29-16,4-1-16 0,-6-2-23 15,-4 3 4-15,-7-5-11 0,5 13-15 16,14-1-11-16,-2 6-15 0,2-1-1 16,-4 13-5-16,3 2-5 0,3-1-8 15,4 8-3-15,0-1 0 0,-7 4 1 16,1 0 0-16,-4 0-1 16,6-3 1-16,4 3 0 0,1-7 11 15,-1 2-12-15,5-2 3 0,3-4-1 16,5 1-2-16,2-1 0 0,-2 1 1 15,-3 8 17-15,-3-5 1 0,4 3 2 16,-1 4-6-16,-7 0-12 0,-3 7 8 16,-2-1-10-16,9 11 14 0,-1 1 0 15,5 1 3-15,2 5-3 0,10 1-13 16,2 1 0-16,0 2 0 0,1 5 0 16,-5-7 10-16,-5 9-13 0,1-5 2 15,-2-3 14-15,-8-7-16 0,1 1 1 16,5-8 2-16,0-6 10 0,6-5-11 15,4-2 1-15,2-2 0 0,4-8 13 16,9 0-13-16,-2-4 0 16,3 0 10-16,5 1 9 0,0-1-6 15,-3 4-15-15,1 0 1 0,2 3 1 16,0 5-1-16,-5 2-1 0,-3 0 0 16,-9 9-1-16,-6 4-1 0,-16 8-73 15,-15 2-116-15,-23 5-71 0,-25-5-69 16,-22 1-127-16,-25-10-220 0,-2 9-399 0</inkml:trace>
  <inkml:trace contextRef="#ctx0" brushRef="#br0" timeOffset="5456.24">15935 9935 85 0,'0'0'0'0,"0"0"0"16,0 0-36-16,0 0-13 0</inkml:trace>
  <inkml:trace contextRef="#ctx0" brushRef="#br0" timeOffset="6116.34">15844 9957 65 0,'0'0'137'0,"0"0"-10"0,0 0-9 0,0 0-24 16,0 0-6-16,0 0 0 0,0 0 0 15,0 0 7-15,0 0-1 16,-45 28 11-16,43-24 35 0,2-4 36 16,-2 0-27-16,2 0-51 0,0 0-36 15,0 0-17-15,0 0-16 0,0-4-12 16,0 4-17-16,0-7-2 0,0 7-20 15,6-3-1-15,-2-1 22 0,4 4 1 16,7-3 29-16,4 3 0 0,3-4 1 16,3 1-4-16,6-1-24 0,6 1-2 15,5-4 3-15,-1 3 10 0,4-1-11 16,1-2 14-16,-1 0 7 0,1 4-10 16,-5-1-13-16,-6 1 0 0,-2-1 0 15,-8 4 1-15,-4 0 1 0,-11 0-1 16,-8 0 87-16,-4 0-49 15,-20 4-36-15,-24-1-3 0,-20 11-1 16,-23-2 1-16,-21 2 0 0,-3 4 1 16,9-1 0-16,7-1 1 0,17-6-2 15,-3 4 2-15,4 0 14 0,13-9 10 16,13 2 3-16,17 0 0 0,16-3 7 16,1-1-4-16,3-3-13 0,5 4-6 15,-3-4-13-15,8 3-155 0,1 1 155 16,14-4 62-16,22 0 38 0,20 0-52 15,26 0 4-15,22-7-19 0,13-7 2 16,-5-2 17-16,-6-1-10 16,-14 3-13-16,-14 3-7 0,-15 4-19 15,-13 2-1-15,-10 2-1 0,-12-1 12 16,-7 4-13-16,-1-3 22 0,3 3-20 16,-1-4-2-16,-2 4 17 0,-1-3 50 15,-10 3 10-15,-4 0-77 0,-8 0 0 16,-17 0-19-16,-14 7 6 0,-17 3 10 15,-23 2 0-15,-14 6 0 0,13-4 2 16,9 0-1-16,24-6 2 0,22-1 3 16,2-3 9-16,-3 3-10 0,-3-4 14 15,-2 1 19-15,6 3 10 0,4-4-38 16,15-3-7-16,6 0-71 0,4 0 42 16,15-3 19-16,7-4 10 0,12 0 2 15,1-4-2-15,6 4-2 16,-1 4-27-16,1 3-248 0,-7 14-258 15,-10 7-258-15</inkml:trace>
  <inkml:trace contextRef="#ctx0" brushRef="#br0" timeOffset="7750.09">16080 9942 815 0,'0'0'0'0,"0"0"-39"15,0 0 6-15,0 0-68 0,0 0-153 16,0 0 71-16,0 0 43 0,0 0 75 16,0 0 65-16,-27-25 0 0,27 25 24 15,0 0 123-15,2 4 153 0,2-4 3 16,9 0-88-16,-3 0-36 0,7-4-23 15,1 4-25-15,5-7-40 0,2 4-16 16,2-4-17-16,4 3-16 0,2-3-3 16,-2 2 10-16,6-2 3 0,-2-3 13 15,0-1 26-15,0-3 19 0,1-2 17 16,-3-1-1-16,0-7-23 0,-2-3-16 16,-4-2-9-16,0-10-7 0,-5-1-10 15,1 0-10-15,-6-7-22 16,-1-7-3-16,5-14-13 0,-5-10 0 15,-3 4-13-15,-3 13 0 0,-6 18 1 16,-2 11 2-16,-2-11 10 0,0-4-13 16,0-4-1-16,-6 0-11 0,-4 4 11 15,-7 4 0-15,-4-3 0 0,-3 6 0 16,-5-3-2-16,-4-1-10 0,-2 0 10 16,-5 1-1-16,-1-3 1 0,-5 3 3 15,-3-1-1-15,-1 1-1 0,-10-4 2 16,-8 3-13-16,-13 2-16 15,-10 5 7-15,-10 13-11 0,-4 15 4 16,-5 13 0-16,5 11 7 0,1 10 9 16,-1 8 10-16,6 2-16 0,4 5 2 15,14 0-2-15,9 14 3 0,10 4-10 16,10-1-3-16,-2 15 10 0,13-6-20 16,4 2 16-16,6 0 7 0,8 5 3 15,4 2 13-15,3 2-3 0,8 2 3 16,-3 4-2-16,9-1 2 0,2 6-2 15,13-10-11-15,7 6 10 0,9-9-7 16,15 1 8-16,13-7 2 0,12-5 15 16,11 1 17-16,13-15 7 0,15-6 3 15,10-8-10-15,12-4-6 0,-2-10 13 16,-2-8-17-16,-4-7 1 16,-4-7-7-16,-4-7 6 0,-7-10-2 15,-6-6 2-15,-10-8-2 0,-10-6-1 16,-7-6 13-16,-5-4-3 0,-3-11 3 15,0-7-13-15,-4 1 4 0,-6-9-7 16,-5-2 0-16,-9-7-16 0,-11 2 0 16,-13-4-54-16,-9-2-39 0,-11-1 10 15,-21 5-8-15,-12 2 24 0,-15 8 18 16,-14 3 10-16,-13 1 14 0,-11 7 21 16,-5 7-28-16,-9 6 30 0,-7 12-21 15,-9 4-6-15,-12 10-23 0,4 11-87 16,2 11-153-16,6 12-183 0,33 6-215 15,-6 6-46-15</inkml:trace>
  <inkml:trace contextRef="#ctx0" brushRef="#br0" timeOffset="12733.29">23596 8677 46 0,'0'0'166'0,"0"0"154"0,0 0-141 16,0 0-55-16,-12-64-40 0,12 44-35 15,0-4-16-15,0-2 0 0,0-2-11 16,8-2 14-16,-4-1 6 0,2 1 11 15,-4-3 15-15,3-2 17 0,-3 2 25 16,-2 0-28-16,0-2-27 0,-4 2-13 16,-5 1 20-16,-7-1-10 0,-3 4-13 15,3-3-36-15,-11 3-3 0,0 4 0 16,0-1-16-16,-2 5 3 0,-4-5 13 16,0 9 1-16,-2-4 1 0,2 5 0 15,-7-2 1-15,-1 4 0 0,4-3-3 16,-5 5-1-16,-1 1 0 15,-2 1-1-15,-3 3-18 0,1 0-9 16,-5 3-7-16,2 4-9 0,3 4-1 16,-5 6 10-16,-2 8 4 0,3 1 6 15,3 9 9-15,-2 2 4 0,3 8 13 16,1 2 0-16,1 7 4 0,4 0 15 16,-3 4 1-16,5-1-10 0,4 4-8 15,-2 4-4-15,1-4 1 0,5 0 1 16,7 4 43-16,1-4 2 0,4 0-44 15,15-4 19-15,4 8 35 0,23 3 10 16,22 7-3-16,28-2-13 0,26-1-1 16,19-11 11-16,0-10-24 15,-5-13-9-15,-9-8-25 0,-11-16 25 16,-2-4-3-16,0-6 0 0,-3-15 0 16,1-5 2-16,-2-8-5 0,-2-2-1 15,-2-7-6-15,-9 3 0 0,-4-12 0 16,-6-5 7-16,-16-5 2 0,-5-9 14 15,-14 0 0-15,-2-12-14 0,-14-2-2 16,-7-5-20-16,-8-2-1 0,-13 8-3 16,-16 1 2-16,-4 5-11 0,-15 0 12 15,-12 5 1-15,-14 9 2 0,-9 7-2 16,-16 4-64-16,-9 10 31 0,-3 12 33 16,-3 10-1-16,-4 18 1 0,-4 7-26 15,-2 21-149-15,-6 23-98 16,-1 13-97-16,38-4-210 0,-14 18-92 0</inkml:trace>
  <inkml:trace contextRef="#ctx0" brushRef="#br0" timeOffset="15916.28">24148 13228 62 0,'0'0'81'16,"0"0"275"-16,0 0-76 0,0 0-32 16,0 0-14-16,0 0-48 0,0 0-23 15,0 0-7-15,0 0-10 0,-25-4-36 16,25 4-29-16,0 0-16 0,4 0-23 16,5 0-32-16,-3 0-10 0,2 0-16 15,11 0 16-15,4 0 2 16,12 0 34-16,16 4 9 0,24-1 4 15,22 0 6-15,23 1-10 0,4-4-3 16,8 0 26-16,-2 0 6 0,-12 0-3 16,-2 0-10-16,4 0-9 0,-4 3-14 15,1 1-15-15,3-4-4 0,4 0 7 16,0 0-23-16,0 0 10 0,0-4-10 16,0 1 0-16,0 3-1 0,-10 0-2 15,-4 0 0-15,-17 0-1 0,-21 3-2 16,-20 1-13-16,-15-2-3 0,-18 1-7 15,-1 1 7-15,-10-1-7 0,7 1 7 16,-5-1-2-16,3 1 21 0,-9 3 49 16,-8-4 5-16,-25 4-42 15,-27 0-12-15,-35 2-22 0,-41 1-11 16,-34 4-2-16,-16-3-4 0,-2-8-15 16,7-3 9-16,9 0 32 0,-3-10-12 15,-5-1 25-15,-2-3 2 0,2 6-2 16,-1-3 0-16,-1 4 0 0,2 7-16 15,11 4 0-15,10 6 3 0,16 2-7 16,19 6 17-16,38-1-13 0,26-6 3 16,29-3-6-16,21 3-10 0,4-4-52 15,2 3 10-15,0 1 45 0,8 1 26 16,13 9 16-16,16 3 13 16,21-1-3-16,29-2 6 0,26-7 10 0,26-14 17 15,10-4 8-15,4-10-9 16,-3 0-6-16,3-3-10 0,9 8-13 15,1-1-15-15,4 3-14 0,-3 7-13 16,-7 0-19-16,-15 7-165 0,-15 7-165 16,-47-6-340-16,-14 3-583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1100.67188" units="1/cm"/>
          <inkml:channelProperty channel="Y" name="resolution" value="1936.58398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1-04-27T22:32:42.54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9335 9211 13 0,'0'0'23'15,"0"0"6"-15,0 0 27 0,0 0-34 16,0 0-18-16,0 0-2 0,0 0 0 16,0 0 0-16,0 0 2 0,15 54-3 15,-15-47 1-15,0 0 0 16,4-4-1-16,-2 4 0 0,0 4 1 15,0-8 28-15,4 2 32 0,0 6 0 16,5-4-23-16,-3 0-16 0,4-4-20 16,-1 4 0-16,3 4-1 0,1-6-2 15,-5 5-16-15,2-3 13 0,-1 4-10 16,1-4 12-16,-4 3 1 0,1 3 2 16,1-3 1-16,-6 1 13 0,4-1-12 15,3 6-4-15,-7-6-27 0,6 4-28 16,0 0-13-16,1 0 6 0,1 2 0 15,5-2-4-15,-3 0 24 0,1-2 42 16</inkml:trace>
  <inkml:trace contextRef="#ctx0" brushRef="#br0" timeOffset="2632.99">11865 11497 1 0,'0'0'26'16,"0"0"-6"-16,0 0-18 0,66 51 24 15,-49-41 0-15,2 1-10 0,-1-1 1 16,3 1 9-16,-3 1-24 0,1-5 0 16,-7 3-2-16,7 4-3 0,-9-3 1 15,3 1-2-15,-5-1-9 0,0 6 10 16,-1-3-10-16,-5-2 13 0,2 6 1 15,0-1 0-15,2-1 0 0,-4-2-1 16,2 3 1-16,0-3 1 0,5-2 0 16,-3 2-2-16,0 0 1 0,6 0 0 15,-5-2 1-15,3-5-2 0,2 7 1 16,-1-3 0-16,1-3-1 16,3-1-2-16,-5 4 0 0,4-1 1 15,-3 1-2-15,3 3-1 0,-3-6 2 16,3 3 2-16,-4 6 1 0,5-3 1 15,-1-1-2-15,-1-3 3 0,3 7-2 16,1-6 2-16,-3 1 0 0,5-1-1 16,2 3 0-16,-1-4 0 0,-1 4-2 15,1-5 0-15,1 1 0 0,-4 1-2 16,3 3 0-16,-1-6-11 0,0 3 11 16,-1 3 0-16,-5-4-14 0,1 4 12 15,-4-2 3-15,3 2 1 0,-7 0 0 16,4 0 2-16,-6-2 1 0,-1 6 0 15,-1-4-2-15,0 0 0 16,0-2 1-16,0 2 0 0,2 0-1 16,0-2 2-16,-2-1 0 0,2 2-2 15,-2-2 1-15,0 3-1 0,3-5-1 16,-1 1-1-16,0 4 1 0,0-3-1 16,-2-1 0-16,2 2 0 0,0-1-1 15,5 3 2-15,-3 0 0 0,-2-2 1 16,4 2 0-16,2 3-1 0,-3-3 0 15,5-5 0-15,-6 8 2 0,7-6 0 16,-3 3-1-16,-2-6 0 0,5 3 1 16,-3-1 0-16,2 1-1 0,-1-4 0 15,3 3-1-15,-1-5 0 16,-3 6 1-16,4-1 12 0,-3 1 23 16,3-1-10-16,-3-1-13 0,3 5-1 15,-4 0-11-15,3 0-1 0,-3 2 1 16,5 1 12-16,-7-3-12 0,8 2 12 15,-3 1-11-15,-1 1 12 0,5-4-1 16,-1-2 0-16,-3 2 9 0,7 0 11 16,-3-4 16-16,-1 2-7 0,-1-1 4 15,1-4 6-15,1 3 0 0,-5-3 1 16,5 4-8-16,-3-6-9 0,-1 2-13 16,3 3 6-16,-3 1-9 0,1-4-19 15,3 3-1-15,-5-1-13 0,5 5 13 16,-1 0 1-16,-3 0 1 15,1-2-1-15,1 2-1 0,-3 3 13 16,2-3-12-16,-5-1 2 0,5 1 9 16,-6 0-10-16,5-4-1 0,-5-1-1 15,7 5 0-15,-7-4-1 0,-2-3-3 16,6 4 4-16,-5-3 0 0,5-1 33 16,-4 7-10-16,-1-7 3 0,3 4-13 15,-2-1-13-15,5-1 2 0,-5 5 0 16,2 0 14-16,-2-4-13 0,3 2-2 15,1 2 1-15,-4-3 1 0,7 3 10 16,-1 0-10-16,-3-6 10 16,3 6 4-16,-1-3 6 0,1-1-4 15,-4 1 4-15,7-2 0 0,-5 1 6 16,-1 0-9-16,1 1-4 0,-4-1-14 16,1-1 0-16,1 5-2 0,-4 0-1 15,0 0-1-15,5 2 1 0,-5-2 0 16,-2 3 1-16,6-1 1 0,-1 5 1 15,-3-4-2-15,6-5 1 0,-1 9 0 16,5-3 2-16,-4-6 10 0,3 9-10 16,4-7 13-16,-3 0-13 0,3-2 13 15,-5-2 24-15,7 4 8 0,-1-3-12 16,-3-1-3-16,4-1-14 0,-7 1 1 16,3 4-7-16,1-3-10 0,-1-1 0 15,-5 3 17-15,5 1-4 0,-1-1-13 16,-3-2 17-16,5 5-7 15,-1-2-13-15,-1 0 0 0,1-2 1 16,2 2 0-16,1 0 15 0,3 0-3 16,0-2 13-16,2 2 4 0,-3 0-21 15,5-4 7-15,-2 1-16 0,4 1-43 16,-2 2 43-16,-5 0 33 0,3 0-33 16,-2 1 49-16,-2 3-17 0,-3-1-30 15,-3 2-1-15,1 2 12 0,1-3-13 16,-5 5 2-16,3 1 0 0,-1-5 13 15,-1 6-14-15,1-6-1 0,-2 2 0 16,5 3 0-16,2-8 13 0,-1 5-12 16,-1-4 1-16,-1-5-2 0,5 6-3 15,-2-8 3-15,1 1 3 0,-1 1 10 16,-1-2-11-16,-1 1-2 16,4-1-2-16,-3 1-13 0,1-2 14 15,-3 1 2-15,1 0-1 0,4 1 0 16,-3-1 1-16,1 3-3 0,-1-3 2 15,3 1 0-15,-4-1 0 0,3 0-16 16,1-3 16-16,-2 2 3 0,1 2-3 16,1-4-2-16,-3 3 1 0,-1-3-12 15,2 0 0-15,-1 2 0 0,-1 1-14 16,-3 1 27-16,1-1 22 0,-1 1-22 16,-1 1-1-16,1-2-2 0,-4 4 2 15,5 0-12-15,-7 2-1 16,7-2 14-16,-5 0 0 0,4 0 0 15,-1 1-1-15,1 3 1 0,1-4 1 16,-5 2 12-16,5-3-13 0,-3 5-1 16,-2-1-22-16,3-1 10 0,-3 5 13 15,-2-2 0-15,5 2-11 0,-5 0 11 16,0 2 0-16,1 1-1 0,-3-1 1 16,4 5-3-16,-4-6 3 0,0 6 3 15,5-5-1-15,-3 1-1 0,-2 1-1 16,5-3 1-16,-3-1 0 0,0-1 19 15,0 1-20-15,1-8 0 0,1 3-2 16,-4-2 2-16,0 0 2 0,5-3 18 16,-3-1-18-16,-2-1 17 0,7 1-17 15,-5 1 31-15,6-1-1 16,1 1 4-16,-3-3-36 0,5 6-23 16,-3-3 23-16,3 3 0 0,-1-2 16 15,-1 2-16-15,-1-4-4 0,5 1 1 16,-5 3 3-16,-1-2-10 0,1-2 10 15,-3 1 0-15,3-4 4 0,-6 7-3 16,5-6 0-16,-5-1 2 0,4 4-3 16,-3-4 0-16,-1 0-3 0,2 3 3 15,-4-4-1-15,7 1 1 0,-5 3 17 16,0-3-17-16,1 0-1 16,-1 3 1-16,4-1 2 0,-1-2 1 0,-3 4 10 15,2-4-13-15,-1 3 4 16,1-6 9-16,-4 6-13 0,2-7-13 15,-1 3-17-15,-3 1-18 0,0-4-60 16,-2 4-74-16,-2-3-111 0,0 3-310 16</inkml:trace>
  <inkml:trace contextRef="#ctx0" brushRef="#br0" timeOffset="6399.49">14600 14393 863 0,'0'0'375'0,"0"0"-121"0,0 0-82 16,0 0-71-16,0 0-49 0,0 0-26 15,0 0-7-15,0 0 30 0,0 0 71 16,-12-41 13-16,8 38-33 0,-3-1-9 15,3-2-10-15,-4 2-20 0,6-3-6 16,-4 4 0-16,4-4 6 0,-7 3-16 16,5-1-6-16,4 1-7 0,-6-3 13 15,2 4 23-15,-4-1-7 0,3 1 0 16,-3-1-7-16,-4 1-22 16,6 3-12-16,-7-4 11 0,3 4-16 15,-3 0-15-15,5 0-2 0,0 0 2 16,-4 0 1-16,5 4 1 0,-3-4-2 15,4 3-1-15,2 1 0 0,-3-1 1 16,-3 4 3-16,6 0 29 0,-4 2-28 16,-3 2-4-16,5 3 0 0,0-1 0 15,0 0 0-15,6 4-13 0,0 1 13 16,8-4 0-16,2 1 0 0,9-1 19 16,2 0 10-16,6-3-28 0,-1-3 18 15,7-4-17-15,-2-1 14 0,5-3-13 16,-3 0 20-16,-6-7-7 0,4-1-13 15,-7-3 9-15,-1 1 11 16,-4-8-1-16,-7 3-9 0,1-3 9 16,-7-3 0-16,-4-2-19 0,-2-1-3 15,-2-2 2-15,-7 1-2 0,-5-1 1 16,-3 5 21-16,1 0-22 0,-1 9 1 16,-3-2 21-16,3 11-22 0,-6 3-17 15,5 3-15-15,3 11 23 0,-5 9 9 16,1 5 22-16,0 8 13 0,-1 8-23 15,1 0-12-15,5 6-13 0,-1 1 11 16,-1-2-14-16,10-2 13 0,-1-7-16 16,5-4-7-16,2-4 1 0,0-9 25 15,9-6 12-15,5-10 19 16,5-7 1-16,5-10-19 0,7-11-11 16,7-9-2-16,-1-10-13 0,6-2-12 15,1-5-17-15,1-4 11 0,-4 1 16 16,-5-1 15-16,-7 8 22 0,-9-1 10 15,-9 6 6-15,-3 11 3 0,-8 6 7 16,-11 6-4-16,-11 4 16 0,-3 11 23 16,-8 0-5-16,-4 4-27 0,-7 10-10 15,3-2-16-15,-5 5-25 0,3 4-2 16,4-2-17-16,2 2 0 0,1-1 6 16,7 1 10-16,5-4-13 0,5 2-2 15,0-5-17-15,13 4-15 0,2-8 12 16,4 2-13-16,4 2 38 0,9 0-59 15,3 0-23-15,7-5-55 16,6 5-106-16,2-4-78 0,0 1-89 16,4-4-229-16,-10-4-155 0</inkml:trace>
  <inkml:trace contextRef="#ctx0" brushRef="#br0" timeOffset="7604.53">10968 10657 1342 0,'0'0'62'0,"0"0"-27"15,0 0 1-15,0 0-36 0,0 0-36 16,0 0 1-16,-49-61-56 0,44 54 25 16,3-2 66-16,-4 2 0 0,4 0 52 15,0 0 69-15,0 0 61 0,0 4 7 16,0-4-17-16,2 3-52 0,-2-3-26 15,0 4-20-15,0 1-15 0,-5-2-11 16,3 1-19-16,2-1-12 16,-2 4-17-16,2 0-4 0,-2 0-22 15,-4 0-6-15,3 0 3 0,1 0 16 16,-2 0 13-16,0 4 0 0,0-1 2 16,2 1 10-16,-3-2-12 0,-1 1-23 15,2 4-16-15,0 0 20 0,-3 3 6 16,1 4-6-16,4-1-4 0,-4 1 4 15,4 7-4-15,2-2 23 0,2 2 0 16,0 3 1-16,4-5 12 0,4 6 3 16,0-6 13-16,5-2-16 0,-5-3 7 15,6 0 19-15,-5-9 41 0,5-5 34 16,-6 0 31-16,7-5 0 16,-7-9-55-16,0-3-35 0,3-2-10 15,-5-6-20-15,0 1 4 0,-4-2 0 16,-2 1 3-16,0-1-19 0,-4 5-10 15,-4 2-3-15,-3 1-14 0,-1 5-27 16,0 6-14-16,-1 0-6 0,-1 5 3 16,3 2 4-16,-1 0-14 0,2 5 13 15,-1 6 29-15,3-1 1 0,0 4 5 16,4 0 17-16,-3-2-16 0,5 2 19 16,0 0 12-16,2 0 1 0,0-5 0 15,0 1 0-15,2-3-13 0,3 4-119 16,1-1-159-16,0-3-232 0,0 12-577 15</inkml:trace>
  <inkml:trace contextRef="#ctx0" brushRef="#br0" timeOffset="17065.53">11869 11046 39 0,'0'0'235'16,"0"0"166"-16,0 0-134 0,0 0 10 15,0 0-59-15,0 0-35 0,0 0-53 16,0 0-52-16,-37-68-33 16,29 61-39-16,2 0-6 0,-9 3-32 15,3 1-17-15,-5 1 10 0,-1 2 13 16,-5 0 23-16,-2 0 3 0,-6 0 13 16,2 2 7-16,0-2-1 0,0 3 14 15,-2-3-7-15,7 0 0 0,1 0-4 16,4-3 1-16,5-3-10 0,-1 3 0 15,7-1-13-15,-2 1 36 0,3-1-27 16,5 4-9-16,-6 0-120 0,2 7 120 16,0 6 16-16,0 4 30 0,-7 14-1 15,3-1-12-15,-7 14-17 0,-3 17-3 16,-1-4 7-16,2-6-17 0,5-4 19 16,-3-3-18-16,-1-1 18 0,3 10-9 15,3-10-13-15,1-3-2 0,7-7-1 16,4-5 3-16,9-9 45 0,3-8 20 15,11-8 3-15,6-3-29 16,8-3-13-16,17-20-13 0,10-8-11 16,0-6-2-16,-8 6 0 0,-19 1 13 15,-4 9 19-15,0-1 7 0,4-10 10 16,-2-4 22-16,-6 6 29 0,-14-1-36 16,-7 1-32-16,-8-2-16 0,-12 6-3 15,-11-3-10-15,-6 1-3 0,-10 2 0 16,-1 1 0-16,-3 4 0 0,4 2 0 15,-1 2-3-15,3 3-19 0,8 3-17 16,4 6-12-16,5 2-24 0,3-1 11 16,5 4-20-16,-1 7-20 15,3 2-22-15,-2 5-23 0,1 7-10 0,-1 1-75 16,-5 17-173-16,7-13-72 16,-21 56-147-16</inkml:trace>
  <inkml:trace contextRef="#ctx0" brushRef="#br0" timeOffset="18099.25">14284 13564 310 0,'0'0'342'16,"0"0"-58"-16,0 0-1 0,0 0-140 16,-35-63-29-16,31 49-62 0,-3 0-16 15,-1-1-20-15,2 1 4 0,-2-4 6 16,-3 1-10-16,5 5 4 0,0-2 12 15,-4 0 37-15,3 0 28 0,1 5-19 16,-4-1-13-16,4 3-10 16,-1-4-16-16,-3 4-7 0,2 0-12 15,-7 4 6-15,5-1-23 0,-5 3-2 16,-1 1-1-16,1 0-16 0,-1 0-23 16,-5 1-16-16,3 10-4 0,3 6 20 15,-3 4 20-15,-1 5 18 0,0 6 1 16,5 4 1-16,-1 8 18 0,-1-1-17 15,8 5-1-15,-5-5 0 0,7 3 21 16,0-3-5-16,4-6-1 0,-4-4-16 16,6-2 0-16,0-10 18 0,0-2 8 15,4-1 20-15,2-11 35 0,2 0 26 16,9-4 3-16,3-3-39 16,5-3-39-16,4-8-9 0,10-3-7 15,5-7 0-15,1 2-3 0,5-9-12 16,-3-1 18-16,3-4-18 0,0 1 15 15,-9-4 4-15,-2-3 2 0,-4 6-18 16,-8 3 54-16,-6-4-7 0,-13 7-48 16,-6-4-3-16,-2 12-48 0,-12-6-10 15,-19 6 13-15,-15-2-13 0,-11 4 22 16,-26 5 10-16,8 1 10 0,11 8 13 16,15-1 0-16,18 4-13 0,0 4-65 15,-11 3-110-15,-7 5-85 0,-13 19-150 16,16-5-215-16</inkml:trace>
  <inkml:trace contextRef="#ctx0" brushRef="#br0" timeOffset="20848.74">24067 16200 75 0,'0'0'78'16,"0"0"173"-16,0 0-32 0,0 0-59 15,0 0-112-15,0 0-48 0,0 0-29 16,0 0 29-16,0 0 65 0,3-4 23 15,5 4 20-15,-2 0-7 0,6 0-23 16,-1 4-6-16,1-4 2 0,-2 0 5 16,1 0 18-16,-3 0 27 0,2 0-14 15,-1 0-3-15,-3 0-22 0,2 0-11 16,0 0-15-16,-1 0-7 0,5 0-30 16,-4 0-22-16,9-4-3 15,-1 4-13-15,1 0 16 0,16 0 0 16,8 0 42-16,15 0 13 0,25 0 29 15,16-3-3-15,17-1-13 0,-1-3-7 16,-5 0-15-16,-9-2-8 0,-10-1-2 16,4-1-1-16,4 1-9 0,2 0-4 15,9 1-19-15,5 5-3 0,12 4-17 16,1 7-2-16,4 5 0 0,-6 9-117 16,-6 6-99-16,-13 0-31 0,-14 3-108 15,-23-5-107-15,-20-3-41 0,-21-4 20 16</inkml:trace>
  <inkml:trace contextRef="#ctx0" brushRef="#br0" timeOffset="23582.93">13573 11745 55 0,'0'0'75'0,"0"0"128"16,0 0-115-16,0 0-7 0,0 0-16 16,0 0-6-16,0 0-23 15,0 0-16-15,0 0-20 0,12-47 0 16,-12 47 1-16,0-4 2 0,-2 1 20 15,-2-1 6-15,-2 1-3 0,2-1 13 16,2-3 17-16,-3 1-1 0,1-1 0 16,-2 3-2-16,4-3 8 0,-2-2 11 15,4 2 3-15,-2-3-10 0,0-1-6 16,0 4 9-16,0 0-13 0,0 2-16 16,-1-2-9-16,-1 0-27 0,2 0 0 15,0 4-3-15,0-4-12 0,0 3-23 16,-2 1-11-16,0 3 0 0,-7 0 7 15,7 0 10-15,-4 0 0 0,-2 3-7 16,1 8 3-16,-3-4 1 16,4 0-1-16,-5 5-3 0,3 2 14 15,-2 0 22-15,1 3 9 0,-1 3-9 16,2 4 1-16,-5-1 2 0,5 5-1 16,-3-6 0-16,5 6 18 0,-4-5-4 15,5-2-15-15,3 0 2 0,2-6 13 16,0-1-13-16,2 0-1 0,0-7 27 15,0 0 33-15,4-2-3 0,5-1-4 16,3-4-16-16,-2 0-6 0,7 0-7 16,-1 0-7-16,-1 0-6 0,3-4 7 15,1 3-1-15,0-6 7 0,-5 0 10 16,1 0 16-16,1-4 10 16,-6 4-17-16,3-3-12 0,-7-2 6 15,-2-2-17-15,5-4-2 0,-9 3-19 16,0-6-1-16,0 0 13 0,-9-2-11 15,5 2-1-15,-4 2-1 0,-3-2-16 16,3 4 13-16,-4 1-27 0,6 2-2 16,-3 3-7-16,1 1-3 0,2 6-26 15,2 4-10-15,-2 0 12 0,-5 0 11 16,5 4 19-16,-6 6 36 0,3 4 52 16,-7 2-3-16,1 2-23 0,-3 6-23 15,-1-1 0-15,1 1 10 0,-1 2-10 16,7 2-1-16,-3-5 1 0,7 1 0 15,4-3-1-15,0-5 11 0,4 1 16 16,8-3 3-16,2-5 4 16,7-2 6-16,1-4-12 0,5 1-1 15,2-4-3-15,2 0-3 0,0-7-4 16,4 0-6-16,-3-5-1 0,-1 1-11 16,-2-6 11-16,-2 3 4 0,-2 2 10 15,-1-6 0-15,-3 1 0 0,-7 1 0 16,0-1-10-16,-5-4-16 0,-1 5 0 15,-4-1-22-15,-2-1-14 0,-5 2-16 16,-5 2-10-16,-7-3 10 0,5 10 4 16,-7-2-1-16,1 6 3 0,-3-1-2 15,2 4-4-15,1 4 3 16,-1 8 6-16,2-1 27 0,5 9 16 16,-3 0 0-16,1 4 2 0,5-1 12 15,1 1 3-15,4 1-8 0,2-10-9 16,4 6-36-16,0-7 36 0,4-5 39 15,4-2 22-15,7-4-2 0,-1-3-13 16,3-3-17-16,1-6 0 0,3-5-6 16,2-7-7-16,-1 4 4 0,-3-6 2 15,-2-1-22-15,-5 1 20 0,0-1-4 16,-5 1-16-16,-5 2-31 0,-4 7-38 16,-15 5-51-16,-12 9-69 0,-21 9-266 15,7 8-145-15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1100.67188" units="1/cm"/>
          <inkml:channelProperty channel="Y" name="resolution" value="1936.58398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1-04-27T22:33:58.29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9304 14325 729 0,'0'0'2424'0,"0"0"-2153"16,0 0-271-16,0 0-121 0,0 0-19 15,0 0 98-15,0 0 42 0,0 0 0 16,0 0 29-16,68-48 41 0,-47 45-19 16,-2-1-15-16,1 4-8 0,5-3 1 15,2 3-10-15,8 0-3 16,17-3 5-16,14-4-20 0,17-2 14 16,12-5 1-16,12-4-16 0,-6-4 13 15,-8 1-10-15,-10-2-1 0,-21 9 10 16,-12 4-12-16,-17 3-39 0,-12 3-164 15,-7 4-211-15,-6 0-594 0,-10 18-737 0</inkml:trace>
  <inkml:trace contextRef="#ctx0" brushRef="#br0" timeOffset="8367.94">13819 9343 23 0,'0'0'192'16,"0"0"1"-16,0 0 22 0,0 0-3 15,0 0-75-15,0 0-20 0,0 0 3 16,0 0 1-16,0-61-46 0,-2 54-23 16,-5-3-7-16,-5 3 53 0,4-2 0 15,-7-5 2-15,3 7-19 0,-5-7-3 16,-3 4-29-16,3-2-13 0,1-6-10 16,-1 8-14-16,1-4-12 0,-3-2 0 15,7 2-17-15,-5 0 16 16,-2 0-25-16,7 2-6 0,-7 1 30 15,1 1-31-15,-3 0 20 0,-2-1-9 16,-4 6 9-16,-1-2-4 0,-8 0-5 16,3 3 9-16,-6 4 13 0,-4 0 35 15,-1 0-12-15,-3 0 23 0,-1 0-1 16,1 7-22-16,-1 0-23 0,5 0 0 16,-1 2-17-16,3 2 1 0,0 2 4 15,-1 1 11-15,7 2 2 0,-8 5-1 16,-7 0 3-16,-10 9-1 0,-12 3 0 15,6-2-1-15,8-5 0 0,12-5-1 16,13-3 0-16,-8 1-3 0,-7 2-13 16,-8 8-1-16,5-1 4 15,3-1 11-15,3 4 2 0,3-5 25 16,7 6-1-16,-2-3-24 0,6 1-23 16,0 1 2-16,4 6 21 0,2-1 0 15,3 6 0-15,-3 5 9 0,-6 14-8 16,2 9 34-16,-2 12-3 0,4-10 27 15,8-16 2-15,5-11-48 0,8-19 4 16,0 7-16-16,-7 9 25 0,7 2-1 16,-6 6 8-16,5-3-1 0,3 4-3 15,2-4-25-15,0-3 14 0,2 3-17 16,4 1 0-16,2-4 2 0,11 7 17 16,2-4-1-16,3 0-17 0,7 3 2 15,4-2 8-15,7-1 1 16,3-4-10-16,5-1-1 0,1-9 14 15,3 0 10-15,-3-8-7 0,1-1 33 16,10-5 32-16,6-1 35 0,9-8-29 16,16-3-38-16,8-7-30 0,14 0-9 15,1-7-11-15,-6 0 12 0,-13 0-13 16,-11 7-2-16,1-3 1 0,-8 3-3 16,3 0 2-16,-9-4 1 0,-9 4 2 15,-15-3 0-15,-12-1 11 0,-8 1 3 16,2-1-13-16,-4-3 29 0,16-5 0 15,15-12 42-15,12-6 9 0,3-8-16 16,-14 1-16-16,-1-6-22 0,4-8-7 16,10-17 3-16,7-19 1 0,-1-2-13 15,-22 2 9-15,-8 6 3 0,-15 3 1 16,-15 10-24-16,-5-2 14 16,-7-5 3-16,-4 4-16 0,-9-6 10 15,-7 2-12-15,-3-5-1 0,-3 1 0 16,-5 6-3-16,-2-6 1 0,-2-1-17 15,0-2 4-15,-7 2-1 0,-3-2 0 16,4 5 14-16,2 13-14 0,2 10 1 16,-11 3 14-16,-14 4-17 0,-10 3 5 15,-12-1-12-15,-9 22-23 0,-11 20-9 16,-13 6-58-16,-15 20-42 0,-19 12 3 16,-6 8-4-16,-2 5 13 0,2 9 6 15,2-3 42-15,8 0 26 16,21 0 3-16,38-3-137 0,30-21-318 15,8 15-678-15</inkml:trace>
  <inkml:trace contextRef="#ctx0" brushRef="#br0" timeOffset="9267.12">13821 11468 1800 0,'12'-65'192'16,"-8"48"-130"-16,-4 1-20 0,0 2-13 15,0 4 78-15,0-4-36 0,-4 1-46 16,-6-1-25-16,-3 1-26 0,-5 2 26 16,-9 8 13-16,-6-1 0 0,-11 4 29 15,-9 0 26-15,-18 7 3 0,-13 0 0 16,-7-3-6-16,-4 2-17 0,4-2-13 15,4-4 1-15,15 0-35 16,7 0 12-16,1 3-10 0,4-3-3 16,-4 4 0-16,-2 3-1 0,-2 3-2 15,-4 6 2-15,-7 9-12 0,3 4 0 16,-5 10-6-16,7 4-7 0,3 11 7 16,9 7 17-16,4 2 2 0,7 5 2 15,5 7-2-15,7-5 0 0,2 8 0 16,0-4 1-16,10 8 31 0,0-2 19 15,4 2-6-15,4 1-9 0,7 3 6 16,6-2-10-16,4-2 38 0,2-6-12 16,14 3 25-16,3-9-3 0,14 5-19 15,6-7-26-15,17-2 0 0,10-5 16 16,8-3-19-16,15-15-4 0,10-5 1 16,13-15 3-16,10-5 12 15,6-18-3-15,0-4-19 0,4-17 13 16,-2-5-10-16,-4-7-6 0,2-16 3 15,-6 5-6-15,-6-10-3 0,-7 4-11 16,-7-11 10-16,1 3 4 0,-6-5 0 16,0-5-14-16,-6 0-2 0,-6-3-25 15,-13-6-7-15,-8-5 4 0,-15-12 0 16,-16-7-14-16,-14-11 20 0,-17-6-16 16,-31-10 38-16,-19-8-12 0,-22 5 12 15,-23-5-18-15,-21 16 18 0,-16 8 0 16,-13 22 69-16,-2 8 7 0,-8 24-60 15,-2 25-16-15,0 19-31 16,2 28-96-16,10 37-143 0,40-4-188 16,-11 36-642-16</inkml:trace>
  <inkml:trace contextRef="#ctx0" brushRef="#br0" timeOffset="10836.2">13482 15976 2365 0,'0'0'239'0,"0"0"-178"15,0 0 65-15,-56-57-97 16,46 46 32-16,1-1-16 0,-3-2-43 15,0 0 0-15,-5-2-1 0,5-5 0 16,-5 4 2-16,-4-2-1 0,1-2 0 16,-3-3-1-16,-6-3 2 0,-10-1-1 15,-11-5-2-15,-16 7-13 0,-21 5 0 16,-10 18-22-16,-17 17 17 0,-1 22 18 16,3 11 0-16,4 7-23 0,15 1 10 15,7-1 13-15,5 3-2 0,11 4-1 16,12-3-16-16,4 6-7 0,7-1 3 15,5 2-18-15,5 3 15 0,0 3 0 16,6-1 10-16,0 1-7 0,2 10 23 16,2 1 1-16,4 1 2 15,5 6 13-15,7-1 0 0,7-10 58 16,8-1 19-16,9-6-22 0,16-1-20 16,10 2 23-16,17-4-10 0,10 3-38 15,10-5-26-15,7-1 0 0,4-4 2 16,8-7 17-16,0-7-17 0,0-3 1 15,0-6-1-15,2-12-2 0,-6-5-16 16,-4-14 16-16,6-7 1 0,-2-7 27 16,2-10 49-16,2-11-3 0,0-5 11 15,7-4-8-15,-5-7-7 0,0-10-4 16,4-7-15-16,-4-7-13 0,-4 4-19 16,-2-6 6-16,-4 2-22 15,-12-7 25-15,-9-9-9 0,-8-13 16 16,-13-19 9-16,-14-16 0 0,-8-13-9 15,-17-7-26-15,-8-3-9 0,-21 0-47 16,-14-4 9-16,-19 7 13 0,-12 2 9 16,-17 20 16-16,-12 8 1 0,-19 20-1 15,-12 24-2-15,-12 22-1 0,-13 25-41 16,-13 27-120-16,-7 15-106 0,-1 25 21 16,0 15-53-16,15 10-108 0,41-14-277 15,-6 7-773-15</inkml:trace>
  <inkml:trace contextRef="#ctx0" brushRef="#br0" timeOffset="12835.03">14207 9535 1554 0,'0'0'176'0,"33"-64"19"0,-31 41-26 16,-2 2-33-16,0-2-3 0,0-1-72 15,0-6-19-15,-2-5 13 0,-8 2-7 16,4 0-28-16,-11 5-20 0,3 2-23 16,-7 2-6-16,-6 6-10 0,-6 3 4 15,-8-3 9-15,-13 1 26 0,-16 1 55 16,-15-5 13-16,-4-3-7 0,-2-6-9 15,7 0 2-15,9-1-12 16,3 5-29-16,-1 1-13 0,-5 3-10 16,-3 1-2-16,-8 0-11 0,-4 9-6 15,-4 1-6-15,-2 11 35 0,-9 4 9 16,-9 8 4-16,-16 12 23 0,-1 6 28 16,4 5 13-16,8 5 10 0,4 3-13 15,8 5-36-15,1 6-15 0,8 0-21 16,10 7-2-16,8 3-3 0,15-3-10 15,4 6 11-15,12-6-14 0,2 3 14 16,7 1-14-16,4-4-6 0,10 9-17 16,12 1 11-16,5 8-4 0,12 1 6 15,18 9 3-15,15 5 10 16,11 0 11-16,5 4 2 0,7-4 20 16,8-2-20-16,7-11 0 0,13-6 0 15,7-14 19-15,9-14 39 0,9-11 73 16,5-6-3-16,4-9-16 0,2 3-42 15,-3-8-23-15,14-2-15 0,1 7-9 16,-4-9-8-16,2 2 4 0,5-7-16 16,-3-7 12-16,9-7 11 0,-1-16 2 15,5-11 26-15,-7-10 41 0,-3-7-7 16,-7-6-38-16,0-4-21 0,-12-7-8 16,-11-2-2-16,-12-9 3 0,-8-8 3 15,-11-3 0-15,-8-12-9 0,-12-9 4 16,-8-1-19-16,-13-3 18 0,-19 3-17 15,-14 4-2-15,-6 0-51 0,-23 4 4 16,-14-5-13-16,-17 8 22 16,-8 11-9-16,-9 4 0 0,-8 16 3 15,-4 2 9-15,1 14-19 0,-6 0-18 16,1 7-39-16,-4 9-39 0,-4 8-9 16,6 9-5-16,-4 12-32 0,-7 9-19 15,-12 9 56-15,-12 16 43 0,-8 1 25 16,-11 12 17-16,0 9 45 0,-12 7 6 15,-11 4 23-15,-3 8 74 0,-1 6 46 16,10-1-3-16,11 6 5 0,13 1-18 16,22 6-49-16,17 1-52 0,26 6-3 15,17 0-55-15,17 10 10 16,14 4 13-16,12 10 30 0,15 7-14 16,8 0 14-16,17 5-37 0,12-1 38 15,13-1-47-15,14-8 35 0,10-9 13 16,19-12 55-16,19-19 55 0,10-16 28 15,14-17 4-15,7-16 2 0,9-20-13 16,10-8-35-16,5-19-19 0,7-17-7 16,1-13-4-16,-3-5-15 0,-1-6-10 15,-3-8-18-15,-7 0-11 0,-8-8 1 16,-7-6 0-16,-3-9 2 0,-7-10 1 16,-10-18-16-16,-20-10-23 0,-15-12 1 15,-21-4-3-15,-15-3-13 0,-28 5 6 16,-23 5 29-16,-20 16-10 0,-30 10 13 15,-20 22 35-15,-21 15 28 16,-25 20-25-16,-22 15-38 0,-23 16-25 16,-15 12-13-16,-6 12 6 0,-12 3 10 15,-2 13 6-15,-3 8 14 0,3 3-1 16,-2 0-9-16,6 14 11 0,3-1-14 16,14 5-36-16,5-1-3 0,11 3 0 15,11 7-10-15,11 7-9 0,15 5-16 16,13 6-24-16,10 13-41 0,10 2-42 15,10 18-18-15,17 10 27 0,17 9 64 16,16 5 64-16,15 9 33 0,14 5-13 16,23-2 0-16,14 7 39 15,21-1 7-15,12-9 123 0,17-13-33 16,12-20-39-16,15-28 17 0,12-20 44 16,13-20 7-16,14-23 42 0,4-14-10 15,11-18-46-15,1-22-54 0,9-10-23 16,2-15-6-16,4-8-4 0,2-9-5 15,-6-12 44-15,-2-1-7 0,-9-9-15 16,-3-4-17-16,-11-8-6 0,-10-2-3 16,-13-9 0-16,-18-6 9 0,-25-5-25 15,-25-1-22-15,-23-3-19 0,-20 10 3 16,-23 1 18-16,-23 5 1 0,-26 8-13 16,-32 10 7-16,-18 21-20 0,-29 13-6 15,-17 17-4-15,-16 11 17 16,-7 20-4-16,-1 12 4 0,-7 14 35 15,-2 7 3-15,5 14 0 0,-5 9-67 16,-2 6-4-16,0 10 7 0,0 1 22 16,5 14 20-16,7 9 19 0,5 8-26 15,12 20-1-15,17 10 14 0,22 14 0 16,21 12 13-16,23 11-49 0,20 17-161 16,17 15-59-16,21 14-124 0,10 6-106 15,0-41-19-15,21 20-60 0</inkml:trace>
  <inkml:trace contextRef="#ctx0" brushRef="#br0" timeOffset="21519.98">14112 11815 443 0,'68'-33'760'0,"-41"5"-428"0,2 5-65 16,-4-1-40-16,-4 4-91 0,6-7-36 16,-1-3-54-16,3-2-17 0,4-4 13 15,-8 6 29-15,-8-1 20 16,-5 5 38-16,-10 1-7 0,-2 3-13 15,0-6-12-15,-6 8-33 0,-6-4 0 16,-1-4-32-16,-3 5 9 0,-5-4-41 16,0 4-15-16,-1-5 3 0,-3 5-1 15,0-1 10-15,-4 1-10 0,-4-1 13 16,0 1 13-16,-6-5 19 0,-7 6-10 16,-12-10-6-16,-16 3-16 0,-17 1-13 15,-8 8-19-15,-15 6 13 0,2 4 0 16,3 10 16-16,10 0-1 0,-1 3-8 15,1 4 11-15,-6 4-12 0,4 1 11 16,-7 6-21-16,1 9 7 0,-7-4 13 16,-4 9 0-16,-4-6-10 15,8 7 12-15,9-2 1 0,10 2-2 16,6 4-17-16,2 5 2 0,-2 5-5 16,5 7 0-16,3 11-1 0,0 4 10 15,9 6-6-15,8 6 16 0,10 4-16 16,7-1-4-16,1 5 7 0,7-2-3 15,-3-3 19-15,11 5 2 0,-2-6 11 16,9-1 3-16,5-12-14 0,9-5 11 16,1-18-13-16,9-11 0 0,0-4-13 15,11 8 6-15,11 21 5 0,20 10 2 16,26 20 0-16,13-11 0 0,16-5 20 16,6-14-17-16,5-7 26 15,3-7-29-15,3 4-10 0,0-7-67 16,-7-8-4-16,-4-4 40 0,3-11 38 15,6-16 3-15,1-5 29 0,5-4 23 16,6-8-1-16,0-9 36 0,10-5 0 16,1-9-39-16,3 2 6 0,3-4-41 15,4-1 3-15,-7 1-15 0,-4-3 2 16,-1-3 1-16,-9-6 12 0,-11-2 9 16,-5-3-6-16,-13-2-15 0,-12-5 28 15,-11-7 3-15,-10-7 6 0,-14 2-6 16,-13-12-6-16,-13-3 6 0,-7-6-13 15,-13-7-6-15,-2-4-16 0,-6 1-12 16,-9-4 11-16,-5 3 1 16,-5-3-22-16,-8 3 1 0,-15 6 21 15,-14 15 0-15,-20 9-13 0,-16 21-16 16,-21 14-15-16,-28 14-46 0,-14 8 23 16,-15 8 29-16,-2 10 12 0,-4-4 10 15,8 4 16-15,3-3 0 0,12-1 0 16,10 1 0-16,6-1 0 0,5 4 0 15,3 0-22-15,11 18-13 0,-2 10-14 16,4 12-18-16,-10 17 9 0,-2 20 20 16,-1 19 9-16,3 12-4 0,12 13 4 15,9 11 29-15,13-1 55 0,22 1 35 16,26-1 7-16,17 2-75 0,23 1-19 16,12 6 17-16,23-3-17 0,14 3 29 15,11-9-29-15,16-9 13 16,16-17-16-16,11-15-11 0,13-15 11 15,14-17 4-15,12-15 24 0,11-13-5 16,10-9-1-16,8-14-6 0,8-7 13 16,9-14-26-16,12-12 20 0,-2-9 2 15,5-5-22-15,1-7 17 0,-6-11-20 16,0 1 25-16,-8-8-3 0,-10 1-2 16,-9-3-1-16,-14-4 0 0,-23-1 0 15,-13 2-3-15,-20-8-4 0,-21 1 17 16,-12-8 6-16,-23 1-13 0,-18-5-22 15,-19-2-22-15,-23 1-26 16,-18-4-25-16,-13-6 6 0,-16 2 32 16,-5 8 10-16,-10-1 23 0,-8-1 2 15,-12 11 0-15,-17-1-19 0,-13 13-16 16,-12 8 3-16,-6 10 7 0,-8 7-20 16,-4 13 13-16,-3 8 6 0,7 13 10 15,2 10-6-15,4 14 2 0,1 12-21 16,1 21-1-16,13 14-29 0,3 21-90 15,7 9-56-15,0 10-61 0,12 14-89 16,10 9-49-16,30-28-27 0,5 28-183 0</inkml:trace>
  <inkml:trace contextRef="#ctx0" brushRef="#br0" timeOffset="28218.81">15208 9783 95 0,'0'0'35'0,"0"0"122"0,0 0-157 16,0 0 0-16,0 0-2 0,66-25-18 15,-54 22 19-15,5-1 0 0,-5 1 1 16,3-1 58-16,-7 1 229 0,0-1 32 16,-6 4-78-16,-2-3-62 0,0 3-26 15,0-3-32-15,-4 3-66 0,-2-2 16 16,2-2 14-16,4 1-17 0,0 3-68 15,2-4-78-15,15 4 10 0,11 0 39 16,24 0 29-16,25 11 14 0,16 1-14 16,14 9-166-16,-6 2-42 15,-10 1-27-15,-8-10 75 0,-13-7 76 16,1-4 84-16,-1-3 0 0,-2-14 23 16,4 4 6-16,-12-4-13 0,-14 4-13 15,-9 4-3-15,-12-1-102 0,-9 4-348 16</inkml:trace>
  <inkml:trace contextRef="#ctx0" brushRef="#br0" timeOffset="28735.93">15642 9570 395 0,'0'0'401'0,"0"0"-115"15,0 0-9-15,0 0-62 0,0 0-46 16,0 0-26-16,27-57-33 0,-21 39 4 15,0 4 9-15,-2-3-16 16,0 4-10-16,1 0-3 0,-1 2-23 16,-4 1-10-16,0 3-6 0,0 5-55 15,0 2-20-15,0 0-23 0,-4 0 43 16,-7 9 49-16,-5 1-11 0,-5 4 4 16,-6 9-3-16,-8-2-1 0,-4 7-2 15,-5-6-10-15,-5 6-7 0,1-2 0 16,1-1-3-16,3-6 10 0,5-2 9 15,6-3-3-15,4-2-29 0,8-5-3 16,7 4-93-16,8-8 37 0,6 4 56 16,2 0 3-16,10 4 10 0,3-2 3 15,5 4-13-15,3 1 19 0,2 0-9 16,4-1 0-16,0 1 0 0,-2-1-2 16,-3 1-11-16,1-1-55 0,0 1-9 15,-2-4-17-15,1 4-51 16,-1-2-45-16,6 2-88 0,-2 0-69 15,-6 0-235-15,32 19-417 0</inkml:trace>
  <inkml:trace contextRef="#ctx0" brushRef="#br0" timeOffset="29236.01">15127 11771 817 0,'0'0'173'0,"0"0"189"0,-62 21-135 15,60-21-84-15,2 4-9 0,-2-4-134 16,2 3-137-16,0-3 85 0,0 4 41 15,4 1 11-15,9-2 23 0,-3 4-10 16,11-3 7-16,-3 3 25 0,5 0 33 16,4 0 46-16,10 0-1 0,11-4-55 15,16 4 61-15,14-7 30 0,23 0 6 16,11-7-43-16,2-7-9 0,-11-3-74 16,-6 3-24-16,-16 5-14 0,-15-1-1 15,-16 6 0-15,-13 4-100 0,-19 0-236 16,-3 0-133-16,-5 4-305 0</inkml:trace>
  <inkml:trace contextRef="#ctx0" brushRef="#br0" timeOffset="29670.8">15144 11673 385 0,'0'0'250'15,"0"0"-249"-15,0 0 40 0,58-17-5 16,-40 14-35-16,1-3 22 16,1 3-10-16,5-4 59 0,0 0 169 15,-2 0 75-15,-5-4 22 0,-3 8-49 16,-5-4-39-16,-6 3-63 0,-2 1-80 15,-2 1-62-15,0-1-43 0,-4 3-2 16,-8 0-13-16,-3 0-16 0,-5 3 16 16,-3 6 10-16,-2-2 0 0,-6 7 3 15,0 0 34-15,0-2 18 0,-2 2 0 16,4 7-17-16,-2-5 7 0,0-2 0 16,6 7-4-16,-2-4 4 0,5-1-3 15,-1 1-1-15,4-3 1 0,7-5-23 16,2 1-16-16,6 1-29 0,4-1 29 15,6-3 12-15,14 4 10 16,16-3 1-16,17 6 2 0,18 4-25 16,15 4-6-16,-11-4-138 0,-11-1-50 15,-21-5-57-15,-22-1-37 0,-4-4-320 16,14 24-430-16</inkml:trace>
  <inkml:trace contextRef="#ctx0" brushRef="#br0" timeOffset="30420.69">15003 16247 68 0,'0'0'180'0,"0"0"94"0,0 0 65 15,0 0 84-15,0 0 17 0,0 0-90 16,64-14-52-16,-47 14-49 0,1 0-56 16,5 0-16-16,6 0-14 15,14 0-25-15,15 0-49 0,17 0-29 16,16 0-37-16,8 0-22 0,-4 3 13 15,-21 1-14-15,-20-1-3 0,-19-3-67 16,-12 4-22-16,0-4-29 0,-3 0-43 16,5 3-54-16,0-3-88 0,4 4-83 15,-6-4-283-15,0 0-420 0</inkml:trace>
  <inkml:trace contextRef="#ctx0" brushRef="#br0" timeOffset="30836.9">15162 15983 1269 0,'0'0'612'16,"0"0"-288"-16,0 0-104 0,0 0-42 15,0 0-101-15,0 0-45 0,0 0-28 16,0 0 5-16,0 0 59 0,0 0 67 15,-31-17-32-15,27 24-7 0,0 0-20 16,-6 7-12-16,1 3-19 0,-5-1-4 16,0 5 1-16,-7 1 2 0,-4 3 10 15,-8-1-16-15,4-5-9 0,-8-1 12 16,4 1 22-16,-2-5 38 0,8-3 107 16,4-5-91-16,2 1-117 15,15 0-230-15,6 2 116 0,2-2 77 16,15 7 33-16,5-3 3 0,3 9-78 15,4 0 6-15,6 1 26 0,-4-2 2 16,2 2 10-16,-4 0 23 0,-2-6 12 16,0 3 2-16,-8-8 1 0,1 4-1 15,-3-5 1-15,-5-2 13 0,5 0-13 16,-1 3-1-16,-1-6-2 0,6 6-201 16,1-3-155-16,-1-2-393 0,33 9-964 0</inkml:trace>
  <inkml:trace contextRef="#ctx0" brushRef="#br0" timeOffset="39773.58">15667 14652 55 0,'0'0'128'16,"0"0"-63"-16,0 0-13 0,0 0 16 15,0 0 89-15,0 0 71 0,0 0 20 16,0 0-46-16,-64-22-43 0,64 15-35 16,0-4-23-16,4 1 3 0,8-4 10 15,1-2 22-15,7 2-16 0,3-3 23 16,0-1-75-16,10 3-16 15,-2-3-13-15,2-3-10 0,4 9 0 0,0-5-10 16,9 3-17-16,10-2 15 16,18 2-15-16,21 4 1 0,27-1 26 15,33 8-3-15,4-1-7 0,-4 4-3 16,-14 0-14-16,-25 4 2 0,1-1 9 16,-7 1-1-16,-9-1 1 0,-6-3 7 15,-8 0 9-15,-6 0 0 0,-3 0 3 16,-5-3-9-16,-13-4-4 0,-15 7-6 15,-14-4-13-15,-10 4 0 0,-5 0-2 16,-5 0-1-16,3 0-22 0,-1-3-14 16,-7 3-74-16,-4 0 48 0,-15 0 65 15,-26 3 11-15,-33 4-11 0,-36 4-3 16,-30-1-10-16,-26 4 10 0,1 2-13 16,-2-2 0-16,8 0 15 0,-7 0-11 15,-1-2 12-15,2 2 2 16,8-4-2-16,12 1 1 0,13 1-1 15,12-2 0-15,13 1-1 0,24-1 1 16,21-3-2-16,21 0-40 0,16-2-52 16,6-1 7-16,7 3-4 0,2-4-10 15,4 8 62-15,10-4 39 0,27 7 62 16,37-7 26-16,44-2-14 0,35-5-16 16,10-3 14-16,0-6-17 0,-4-5-1 15,-8-4 8-15,6-1-14 0,0 2-9 16,0-4-13-16,-2 2-23 0,0 1 13 15,-13 4-16-15,-12 4 1 16,-14 1-1-16,-29 9-97 0,-26 0-103 16,-30 4-166-16,-20 1-330 0,-32 16-578 0</inkml:trace>
  <inkml:trace contextRef="#ctx0" brushRef="#br0" timeOffset="54221.98">21484 14680 437 0,'-62'-14'333'0,"47"4"-171"16,3-4-18-16,1 7-4 0,5-2-78 16,-6-1-59-16,3-8-3 0,1 1-1 15,0-2-15-15,6-6 3 0,2-8 13 16,0-10 14-16,6-18-11 0,4-18 88 16,-3-12 30-16,1-13 28 0,0 3 7 15,5 3-13-15,7 9-13 0,13 9-7 16,7-6-39-16,17 6-12 0,14 2-69 15,24 8-3-15,21 2-13 0,16 14 0 16,17 7 0-16,-3 6-13 0,5 7 3 16,0 14 4-16,-6-1 17 15,-4 8 0-15,-7 6-11 0,-6 1 13 0,-10 3-1 16,-2-1 0-16,-5 4-12 16,3 0 11-16,10 0-15 0,4 0 1 15,17 7 13-15,12-1-13 0,12 4 13 16,11 7 3-16,2 1 0 0,2 5 3 15,-2 4-3-15,-10 7 13 0,-13-1 0 16,-19 12-10-16,-18 2-3 0,-18 4-25 16,-17 10 23-16,-17-2-31 0,-21 13-12 15,-11-1 43-15,-16-1 2 0,-15 8-23 16,-7 1 23-16,-7 1 7 16,-9 2-4-16,-7 2 13 0,-6-4 4 0,-8 5-18 15,-2-4 11-15,-11 1 0 16,0 1-12-16,-12-1 21 0,-6 2-18 15,-8 3 15-15,-13 2 10 0,-19-2-13 16,-7 4 17-16,-7 2-14 0,-11-3-6 16,-3 1 0-16,-5-6-11 0,-7-1 2 15,5-12 21-15,-4-8-12 0,2-10 7 16,-3-14-4-16,-1-6 7 0,-4-14-10 16,-4-13 0-16,-5-7 12 0,-1-17-5 15,-4-16-4-15,3-14 7 0,-3-18-11 16,0-10-8-16,3-8 25 0,7-10-16 15,4-5 6-15,8-6-18 0,11-8 12 16,14 1-11-16,11-6 0 16,14 5 0-16,12-3 1 0,19 0-1 15,18-4 14-15,26-1 1 0,20 1-17 16,22 4-19-16,28 4-23 0,24 6 0 16,11 7-3-16,21 8-114 0,7 11-113 15,11 11-69-15,-2 14-163 0,-29 17-168 16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1100.67188" units="1/cm"/>
          <inkml:channelProperty channel="Y" name="resolution" value="1936.58398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1-04-27T22:35:17.76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13786 13829 88 0,'0'0'421'0,"0"0"-118"0,0 0-62 16,0 0-107-16,0 0-73 0,0 0-61 15,-67 2-19-15,55-2 19 0,4-2 0 16,-7 2 55-16,7-3 40 0,-4-1-11 15,3-3 4-15,-3 0-39 0,6 0 13 16,-7 0-13-16,3-3-4 0,-6 1-19 16,3 2 3-16,-3-3-28 0,-7-1 19 15,0-3 9-15,-4 6-16 16,-6-3 10-16,0 1 16 0,-8-4 6 16,-1 3-3-16,3-1 10 0,-2-5 3 15,-3-1 1-15,3-1 5 0,2-2-25 16,6-3-1-16,-5 1-2 0,10-5-7 15,-6 2-23-15,8-6 29 0,-1 6 33 16,0-2-54-16,2-1-9 0,-6 3 34 16,2-6-36-16,0 6-19 0,-6-5 3 15,2 4 3-15,-8-4-10 0,-7 1 1 16,-12-4 5-16,-12-7 17 0,6 1 13 16,10 11-10-16,12-3 19 0,7 10 23 15,-8-20-3-15,-1 2 0 16,-1-7-19-16,1-4-23 0,7 4-1 15,0-7-12-15,-1-4 12 0,1 4-2 16,-4-3-17-16,-5-8-18 0,-14 1 15 16,-10-3-13-16,-15-1 14 0,-8 7-4 15,0 0-6-15,6 18 29 0,19 6 1 16,16 9 2-16,21 9 2 0,10 1 24 16,0 1-25-16,3 5-1 0,-5-9-25 15,2-4-11-15,-4-1-3 0,-2-5 7 16,7 1 6-16,7 4-3 0,1-9 0 15,7 9 3-15,3-9 3 0,0 5 3 16,4-3 18-16,0-2 1 0,0 6-1 16,6-3 2-16,-2-1 2 0,-4 2-2 15,3 1-2-15,-1 4-1 16,0-5-9-16,-2 11 11 0,4-4 0 16,-4 0 0-16,0 8-2 0,2-5-9 15,-2 7 10-15,0 2-9 0,0 1 9 16,0-3 0-16,-2 7-1 0,-2 0-26 15,0 4-17-15,-1-1-31 0,-3 4-37 16,-2 0 23-16,2 11 16 0,-7-1 49 16,3 15 14-16,-5-2 12 0,-1 8 19 15,-1 6-18-15,-2-1-2 0,1 8 14 16,-1 3-17-16,4 5 4 0,-1-5 0 16,-1 7 42-16,7 6-20 0,1 8 11 15,11 14-4-15,5 8 0 16,21 8 1-16,20 14 15 0,8-8-13 15,6-10-12-15,-3-1 6 0,-1-16 10 16,2 5-4-16,-4-6-30 0,2 6 23 16,-9-5-24-16,1 5 40 0,-5-5-18 15,-1-2-21-15,1 2-2 0,2 1-15 16,3-5-4-16,4 2-24 0,10-3 4 16,2-4 1-16,8-5-8 0,5-2-12 15,7-11 19-15,7-6-39 0,2-6 16 16,-2-12-42-16,2-5 0 0,-2-10 3 15,0-11 45-15,-2-4 43 0,-4-13 13 16,-7-8 43-16,-16 6-14 0,-14-5 0 16,-11 8 1-16,-12-1-8 0,-2-1 1 15,-1 3 0-15,1-6-5 16,4-4-18-16,4-4-120 0,-2-3-4 16,-2-1-6-16,-11 3 6 0,-7-1-29 15,-7 1-186-15,-2 13 6 0</inkml:trace>
  <inkml:trace contextRef="#ctx0" brushRef="#br0" timeOffset="2950.04">9709 8857 374 0,'-78'-82'0'0,"30"28"0"16,-1 3 166-16,7 4 0 0,5 10-19 15,12 9-72-15,0 6-75 0,3-3-3 16,-3-1 0-16,-6-5-23 0,-4-2-14 16,-5-4-80-16,5 9 2 0,-4 2 24 15,2 2 35-15,-9 4 46 0,-7-1 11 16,-16-3-16-16,-15 5 16 0,-16-2 2 16,-13 7 0-16,-5 5 3 0,4 2 78 15,9 7-25-15,1 0 19 0,-7 0-17 16,-3-3-28-16,0-1-4 0,3 4-24 15,1 0-2-15,-3 0 0 0,-12 4-1 16,-3-1-12-16,-2 8 9 0,6 1 4 16,0 9 0-16,-4 5 0 0,-11 9-26 15,-1 9-13-15,1 6 16 0,5 11 20 16,6 7 2-16,-9 9 1 16,3-2 0-16,4 5-1 0,12-1 1 15,13 1 0-15,9-2-2 0,5-1-1 16,7 2-30-16,11-3-3 0,13 6-6 15,15-5 16-15,14 5-10 0,10-2-20 16,7 9 24-16,10 5 19 0,2 11 10 16,0 3 3-16,2 14 14 0,0 2-11 15,4 2 0-15,0-1-3 0,4 3 0 16,2-3 2-16,-1 2 142 16,7-1-30-16,3-4-23 0,6-3-39 0,2-2-9 15,12 1 32-15,2 1-30 16,9-1-9-16,8-3-33 0,2 2 14 15,8-2 2-15,6 11 1 0,-1 0-4 16,3-3 4-16,9 7 2 0,2-3 1 16,1 2 6-16,1 0 11 0,-4-5-21 15,2-2-19-15,-2-7-137 0,-1-14 85 16,5-14-7-16,8-8 29 0,3-15 30 16,9-10 2-16,5-13 0 0,4-5 18 15,10-8-7-15,4-5 0 0,9-2 3 16,4-6 14-16,-3 3 19 0,1-8-27 15,1-3 8-15,-7-7-28 0,-1-3 17 16,-5-15 1-16,-3-4 9 16,-4-17 27-16,-4-4 32 0,4-11 3 15,4-14 13-15,0-2-3 0,0-12-7 16,4-5-19-16,3-8-23 0,-1-9-17 16,1-8-15-16,-7-10-4 0,-2-7 0 15,-4-12-3-15,-4-11 7 0,-7-10-4 16,-5-11-15-16,-20 0 18 0,-11-8-15 15,-21-2-3-15,-15 2 0 0,-12-6-1 16,-17 6-17-16,-10-6 15 0,-4 9-19 16,-15-5 21-16,-8 7-3 0,-1 3-9 15,-3 2 11-15,-9-2 0 0,1 11 1 16,-4 4 32-16,-11 2 20 0,-8 8-10 16,-13 9-26-16,-16 11 1 0,-18 13-14 15,-7 7-3-15,-20 7-39 16,-23 12 26-16,-17 16-23 0,-16 12 7 15,-19 17-72-15,-10 16-32 0,-15 21 6 16,-18 14-6-16,-13 21-26 0,-4 19 12 16,-10 18 36-16,10 15 27 0,15 11-4 15,10 11-20-15,25 7-87 0,62-22-197 16</inkml:trace>
  <inkml:trace contextRef="#ctx0" brushRef="#br0" timeOffset="12917.14">24599 12237 55 0,'0'0'43'16,"0"0"91"-16,0 0-24 0,0 0-70 15,0 0-40-15,0 0-27 0,0 0-8 16,0 0 5-16,0 0 11 0,22 7-1 15,-22-7-6-15,5 7 26 0,-3 0 104 16,4 0-22-16,-2 0-33 0,0 0-23 16,-2 5-13-16,2-2 42 0,-2 4 1 15,5 0 29-15,-5 2 29 0,0 1-10 16,-2 1-6-16,2 1-10 0,0 2-36 16,0 3-26-16,0-1-23 0,2 5 26 15,4-2-29-15,-3 2 1 0,-1 2 20 16,0-4-21-16,4 5-3 15,-2-1-18-15,0 5 21 0,7-2 1 16,-5 0 12-16,5 5-11 0,-3-4 18 16,6 2-7-16,-5 3-13 0,3-3-3 15,1-3-10-15,-3 6 13 0,3-3 16 16,-5-6 62-16,4 12-13 0,1-9-29 16,-3 0-7-16,7 5 1 0,2-4 51 15,3-1 7-15,7 12-23 0,15-1-10 16,16 10-22-16,12 3-11 15,17 1-5-15,8-1 5 0,-8-9 4 0,-10-12-25 16,-5-3 3-16,-9-5-2 16,1-9-1-16,2 9 1 0,-2-7 95 15,5 5-9-15,-1 2 3 0,2-2-7 16,7 4 3-16,6 8-22 0,12-1-26 16,9 3-10-16,5-1-10 0,1 1 4 15,-9-4-21-15,-7-1 14 0,-12-2-16 16,-5-3 3-16,-5-6 1 0,-3-6 12 15,-5 1-14-15,-10-8 11 0,-11-1-10 16,-11-3 13-16,-7-4-14 0,-5 1-2 16,-1 1-1-16,8 2-1 0,4 0 0 15,5 0 0-15,9 4 2 0,-1-1 0 16,-3-1 2-16,3-2 11 0,-3 0-13 16,-1 0-23-16,-1-7 4 15,-6 0 19-15,0 0-1 0,-4-11 1 16,-2-4-3-16,-4-3-13 0,-2-6-4 15,-4-3 4-15,-5-9 15 0,-3 1-12 16,-3-9 13-16,-4 1-2 0,-6-4-24 16,0-4 13-16,-8 1-9 0,-4-1 22 15,-1 2 3-15,-7 2 29 0,-1 7-32 16,-4 0 0-16,-4 3-29 0,-8 2 6 16,-15 2-12-16,-10-2 19 0,-18 6 12 15,-13-5-18-15,-11 0-17 0,3-7 6 16,-2 1 30-16,5-3 2 0,3-3 1 15,-6-1 1-15,0-3 1 0,-3-1-2 16,5-6-1-16,0-1-1 0,4 0 2 16,4 6 29-16,12-5 46 15,13 6 6-15,17 6-23 0,11 12-23 16,14 6-12-16,-1-1-21 0,2 4-2 16,-10-9 1-16,-8-14-1 0,-17-11-1 15,-19-17-2-15,-20-5-17 0,-17-4-2 16,-22-5-20-16,-11 13-3 0,-6 4-1 15,0 1 24-15,2 17 2 0,3-4-2 16,3 7 9-16,6-3 0 0,17 4 13 16,13-8 0-16,18 1 32 15,17-6 4-15,16 2 32 0,14-4-10 16,17-3-32-16,17 2-1 0,8-2-8 16,4-4-5-16,8 8-12 0,7-2-103 15,-1 1-52-15,-5-3-20 0,1 4-3 16,-10 6-4-16,-2 14-46 0,-10 4 13 15,-5 16-3-15,-14-13 45 0,-20-10 4 16,-30 11-76-16,-43 1-55 0,19 22 82 16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1100.67188" units="1/cm"/>
          <inkml:channelProperty channel="Y" name="resolution" value="1936.58398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1-04-27T22:36:06.63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16405 8853 55 0,'0'0'150'0,"0"0"-3"16,0 0-88-16,0 0 140 0,0 0-85 15,0 0-16-15,0 0 19 0,0 0-13 16,0 0 4-16,-9-21 2 0,9 18-15 16,-2-1-20-16,0 3 3 0,0 1-7 15,0-4-5-15,0 4-11 0,0 0-23 16,0-3-31-16,2 3-1 0,0 0-2 15,-4 0-1-15,4 0 3 0,0 0 13 16,0 0 0-16,0 0-10 0,0 0 20 16,0 3 39-16,0-3 19 15,4 0-13-15,0 4-13 0,0-4-3 16,0 1 0-16,3 3-3 0,5-1 2 16,-2 1 4-16,7-1-3 0,3 1 3 15,1-1-3-15,6 1-7 0,0 3-13 16,6-4-2-16,0 1-14 0,4-1-3 15,0 4-1-15,1-2 8 0,1-1 9 16,0-1-13-16,-2 1 0 0,7-1 7 16,-3 1 2-16,3-4-12 0,1 0 0 15,1 0 13-15,7 0 3 0,13 0 16 16,11-4 10-16,12 1 2 0,8-4-12 16,8 3-22-16,-3 4-4 0,-7 0-16 15,-6 0-3-15,-11 0-1 16,1 4-1-16,1-1 2 0,7-3 1 15,-2 0 2-15,2 0-1 0,4 0 21 16,2 0-20-16,4 0 16 0,0-3 7 16,0-2 28-16,2 1-19 0,-3 4-3 15,1-3 3-15,4 3-3 0,-4 0-13 16,2 0 0-16,3 0-16 0,-3 0 16 16,0 0-6-16,-2 3-12 0,0-3 2 15,5 0 0-15,-3 0-1 0,8 0 1 16,3 0 13-16,6 0-15 0,2-7 1 15,8 4 1-15,0-1-1 0,2 1 1 16,-2-1 13-16,-2 1-16 0,-6-4 1 16,0 3 3-16,-3-3 8 15,3 0-9-15,-10 2 20 0,-1-5-7 16,-1 3 3-16,-5 0 0 0,4-4-17 16,7 4 10-16,0-1-10 0,3-3 2 15,-1 1-2-15,0-4 1 0,-7-4 0 16,-3-1 0-16,-3-2 32 0,-8-9-13 15,-6-1-6-15,-9-2 3 0,-1-7-3 16,-9 0-3-16,-12 1 2 0,-11 6 14 16,-10 2-1-16,-12 12 0 0,-6-6 4 15,-1 2-4-15,5-1-3 0,0-9-8 16,-3-5-15-16,3-6-4 0,-11 0 2 16,0 1-1-16,-10-1 1 15,0 1-35-15,-12-3 4 0,-11-4-4 16,-10-4-9-16,-25-9-6 0,-16-5 15 15,-21 0 19-15,-15 3 0 0,-5 4 14 16,1 14 0-16,4 3-10 0,3 4-4 16,-3 4 3-16,1-3 10 0,-5 6-16 15,0 0 18-15,-4 2-1 0,1 1 1 16,-5-1-21-16,2 8 18 0,2 2-15 16,-6 2 16-16,0 1 1 0,-8 4-14 15,-9 4 14-15,-6 3-14 0,-6 2 13 16,-10 1-10-16,0 4 13 0,-3 0-1 15,-3-3 1-15,-3 3 0 16,-5 0 1-16,-1 3-1 0,-2 1 1 16,0-1-1-16,0-1 1 0,2 5-2 15,5 0 1-15,-1 0 0 0,3 3 0 16,-1 1-1-16,3-4-2 0,-1 5 1 16,5-2 1-16,5 4-1 0,8 0 1 15,-4 2-1-15,14 2-2 0,8-1-11 16,5 6 12-16,7-2-12 0,5-2-1 15,3 9 14-15,6 1-11 0,11 3 10 16,6-3-13-16,7 3 3 0,9-3 0 16,11-4-6-16,14-3 0 0,13-1-10 15,10-7 10-15,5 6-3 0,-1-3-4 16,-2 2 1-16,-6 13 22 16,0 1-20-16,-6 9 21 0,6 1 2 15,2 1 2-15,-2 10-1 0,2-4 2 16,4 1-2-16,0 0 3 0,5-4-1 15,-3 7-2-15,2 0 2 0,5 0-2 16,3 0-1-16,5-3-1 0,6 3 0 16,2 0 1-16,12-4 1 0,7 4 25 15,12 7-7-15,14 4-6 0,20 8 9 16,13 6-3-16,11-4-3 0,8-2 3 16,-4-12-3-16,-4-10 0 0,-6-11 0 15,-7-12-13-15,3 1 13 0,8-4 6 16,6-6-6-16,18-5-3 0,22-4 0 15,19-10 9-15,24-3-9 0,18-11-1 16,19-2 4-16,13-12-16 16,7-1-23-16,7-3-57 0,-8-5 10 15,-9 1 16-15,-12-3-6 0,-19 10 37 16,-25 1 10-16,-24 12-25 0,-42 13-80 16,-39 3-168-16,-35 12-328 0,-27 23-874 0</inkml:trace>
  <inkml:trace contextRef="#ctx0" brushRef="#br0" timeOffset="3949.54">2603 10332 46 0,'0'0'120'0,"0"0"7"0,0 0 180 16,0 0-121-16,0 0 0 0,-52-64-33 16,41 52-7-16,5-2-48 0,0 3-7 15,-2 1-10-15,4 3-81 0,2 3-35 16,2 4-131-16,0 0 87 0,2 0 79 15,10 0 100-15,-2 0 27 0,9 0-6 16,6 4 2-16,8-4-19 0,17 0-32 16,9-9 9-16,24-12-3 15,6-3-4-15,8-10 1 0,2-2-4 16,-22 4 0-16,-15 6-16 0,-25 9-19 16,-8 6-36-16,-12 4 0 0,1 2-26 15,3-2-3-15,2 0 6 0,-5 0-6 16,3 4 3-16,-15 3 3 0,-6 0 23 15,-6 7 23-15,-27 10-20 0,-19 2 0 16,-26 9 0-16,-32 5-2 0,-18 4 2 16,0 1-1-16,12-4-2 0,19-7-2 15,20-4-1-15,1 5 1 0,18-5 1 16,10-6 1-16,13-3-3 0,13-9 1 16,5 2 2-16,7 0 0 15,-5-3 1-15,5 3 29 0,-3-4 18 16,13-3-45-16,13 0 10 0,24-14 78 15,31-8-23-15,31-13-39 0,26-9-27 16,5 7-2-16,-2 6 0 0,-16 8 0 16,-19 6 2-16,-19 3 1 0,-20 5-1 15,-13 6 1-15,-16-1-1 0,-4 1-1 16,-3-1 1-16,3 1 11 0,-1-1-11 16,-1 1-1-16,-4-1 22 0,-3 1 83 15,-12-1-106-15,-8 4 0 0,-23-3-55 16,-17 3 23-16,-39 0 3 0,-31 14 6 15,-37 10 7-15,-6 6 3 0,4 10 10 16,10 11-10-16,13 3 0 0,-2 14-139 16,3 12-175-16,34-16-254 15,0 18-674-15</inkml:trace>
  <inkml:trace contextRef="#ctx0" brushRef="#br0" timeOffset="10133.83">15233 10208 49 0,'0'0'173'0,"0"0"150"0,0 0-160 15,0 0-7-15,-62-31-9 0,49 24-24 16,9 4-15-16,-4-4-66 0,6 7-42 16,-2-4-88-16,-1 4-19 0,5 0 35 15,0 0 45-15,0 0 27 0,0 0 42 16,0 0 30-16,0 0 3 0,0 0 6 15,0 0 4-15,0 0-10 0,0 0-20 16,0 0-12-16,0 0 3 0,0 0-46 16,0 0-23-16,0 0 20 0,0 0 3 15,5 4 0-15,-3-4 13 16,0 0-11-16,-2 3 2 0,2-3 9 16,0 4-11-16,-2-4 11 0,2 3 10 15,0-3 3-15,0 4-4 0,-2-4 17 16,2 0-3-16,0 3-7 0,2-3 7 15,0 0-10-15,-1 0-6 0,1 4 6 16,0-4-7-16,4 0-3 0,0 0 7 16,1 3 6-16,5-3 13 0,5 3 14 15,3-3-5-15,5 4-8 0,13-1-11 16,11 1-12-16,17-4-18 0,21 0 14 16,11 0 0-16,22 0-16 0,-3-4 16 15,-1-6 17-15,-2 7 5 16,-6-4 11-16,-3 3 0 0,-2 1-1 15,-3-1-6-15,-7 1 10 0,2-1-14 16,-2 2 8-16,-2-1-4 0,0-1-1 16,2 1 1-16,2-1-3 0,3-3 6 15,3 0 6-15,7 0 7 0,9 0 9 16,5 1-15-16,5 2-7 0,1-1-33 16,-4 1 8-16,2 1-18 0,-6 3-1 15,-2 0-1-15,-6 0 0 0,-11 0 0 16,-4 0 1-16,-2 0 0 0,1 0 1 15,1 0 0-15,0 0 11 0,6-4-11 16,1 1-2-16,5-1 1 0,3 1 2 16,2-1 10-16,6 1-11 0,0-1 14 15,4 4-14-15,-6-3 0 16,4 3 2-16,-6 0-3 0,-3 3-1 16,-3 4 0-16,-2 0 0 0,-9 4-1 15,-2-4 1-15,-8 2 0 0,-12-3 1 16,1 5 2-16,-7-8-1 0,-5 4 1 15,0 0 13-15,0-3-3 0,-10-1-12 16,-8 1 12-16,-15-4-10 0,-4 0-1 16,-4 0 0-16,-2 3 0 0,3-3 0 15,10 0-2-15,-3 0-1 0,6 2-88 16,-4-2-39-16,-8 0-45 0,-4 4-62 16,-8-1-66-16,-3 1-74 0,-14 3-71 15,0 0-117-15,-54 10-219 0</inkml:trace>
  <inkml:trace contextRef="#ctx0" brushRef="#br0" timeOffset="11933.73">21498 10062 68 0,'0'0'167'0,"87"-23"32"15,-46 13-26-15,-14-1-43 0,4 1-26 16,8-1 10-16,5-4-13 0,3-3-26 16,-3 1 13-16,-3 1-13 0,-4-1 3 15,-2-1-9-15,-2 3 2 0,-4-3-9 16,-2 4 10-16,-6-2-7 0,0-1 0 16,-9 0-30-16,5 1 4 0,-11-5-10 15,2 3-25-15,-4-1 15 0,-4-9-3 16,0 2-3-16,-4-5 13 0,-6-6 10 15,-1-3 3-15,-5-7-3 16,-3-5 6-16,-1-4 36 0,-1-16-4 16,0 1 36-16,5-2 10 0,1 15-27 15,11 14-15-15,2 10-23 0,0-7-4 16,-4-6-25-16,2-3 6 0,-3 6 4 16,3-1-36-16,-10 8-32 0,-5 1-32 15,-12 1-20-15,-18 9 7 0,-28 1 29 16,-22 9 25-16,-19 13 7 0,-6 3 14 15,6 3-2-15,13 10 2 0,8 4 0 16,4 4-8-16,4 5-3 0,6 6 1 16,4 8-34-16,5 3 6 15,0 4 40-15,1 7 0 0,5 7-38 16,-2 4 26-16,0 5 12 0,1 1 13 16,5 1 0-16,6-1-12 0,13-1 1 15,12 2-2-15,18-1-16 0,13-5-7 16,13-1 23-16,15-1 14 0,18 1 25 15,14-6 0-15,8-1 3 0,8-8-7 16,1 3-9-16,1-13 0 0,5-4 3 16,-3-8-6-16,3-8-1 0,0-7 1 15,1-6 6-15,3-7-7 0,0-7 7 16,0-3-3-16,-1-4-13 0,5-5 0 16,6-2-12-16,7-2 0 0,1-5 2 15,2-1 20-15,-10-6-20 0,-4-5 16 16,-4-7-19-16,-2-7-12 0,-9-4 12 15,3-7 26-15,-9-4-7 0,-10-10-6 16,-8 1-9-16,-15 1 18 16,-8 2 4-16,-19-2-10 0,-8 9 80 15,-8 0-3-15,-14 11-42 0,-26-1-51 16,-20 4-51-16,-21 7-13 0,-24-4 9 16,-9 11 17-16,-15 4 9 0,-5 8 13 15,-5 2 0-15,-2 15 3 0,5 4-16 16,-7 7-84-16,4 14-12 0,-2 12-40 15,7 16-107-15,1 12-68 0,1 12-60 16,34-12-190-16,-13 21-49 0</inkml:trace>
  <inkml:trace contextRef="#ctx0" brushRef="#br0" timeOffset="13550.24">2129 8867 215 0,'0'0'310'0,"0"0"-65"0,0 0-40 16,0 0-42-16,0 0-46 0,0 0-39 16,0 0-23-16,0 0-55 0,0 0-19 15,23-28-89-15,-23 25 53 16,4 3 55-16,6 0 72 0,-3 0 6 15,5 0 0-15,2 0 7 0,7 0-7 16,2-4-13-16,4 1 0 0,6-2 6 16,10-6 1-16,11-3 2 0,12-10 21 15,21-6-5-15,10-10-9 0,19 0-6 16,-3-2-30-16,-5 9-19 0,-13 5-13 16,-14 9-10-16,-23 5-2 0,-11 3-1 15,-12 8-3-15,-16 3-26 0,-5 0 3 16,1 0 23-16,-3 0-10 0,1 0-19 15,-1 0-11-15,-4 0 43 0,-8 3 49 16,-6 4 22-16,-17 4-45 16,-16-1-10-16,-21 9-14 0,-14 2 1 15,-17 4 0-15,-8-3 0 0,-5 6-2 16,13 2 0-16,4-4 12 0,13 2-10 16,-5-2 10-16,1 2-13 0,-3-7-16 15,19-5-13-15,11-6 26 0,20-6 3 16,14-4 16-16,9 0 20 0,2 0-4 15,-3 0-32-15,7 0-10 0,2-4-61 16,15-3 32-16,18-7 38 0,25 2 1 16,18-5 1-16,17-4 0 0,11-2-1 15,-3 2 0-15,-2 5 1 16,-8-4 3-16,-12 2-3 0,-3 2 2 16,-22-1-1-16,-13 3-1 0,-14 7-1 15,-10 0 0-15,-9 4 1 0,-4 1 19 16,2-2-20-16,-6 1-62 0,-18 3-110 15,-22 0-6-15,-32 19-27 0,-36 16-77 16,17-2-187-16,-33 21-232 0</inkml:trace>
  <inkml:trace contextRef="#ctx0" brushRef="#br0" timeOffset="16300.44">2476 11785 466 0,'0'0'180'0,"0"0"-167"0,0 0 10 16,0 0-1-16,-62 23 63 0,48-16 6 16,-7-4 76-16,3 1 44 0,-3-1-25 15,7 4-43-15,-1-7-26 0,7 4-32 16,8-4-69-16,6 0-16 0,19-4 39 15,22-3 9-15,24 0-22 0,22-3-22 16,22 8-1-16,5-1 20 16,-6-1-7-16,-11 1 23 0,-6-1 13 15,-8-3 19-15,-6-7 10 0,0 4 13 16,-21-6 6-16,-13 2-12 0,-16 4-4 16,-10-1-4-16,-2 4-9 0,-3-2 16 15,1-1 29-15,0-1 25 0,-7-6-4 16,3 1-34-16,-13-1-97 0,-4-1-6 15,-17 3-26-15,-18-3-9 0,-15 1-13 16,-20 10-3-16,-25 7 3 0,-23 14 10 16,-4 14 12-16,-5 1 10 0,12 5 3 15,11 0 10-15,7 0-13 0,2 2 3 16,0-1 13-16,12-2 0 0,8-5 0 16,26-9-1-16,11-5 1 15,20-7 0-15,9 0-2 0,-1-3-20 16,6 3-20-16,0-6-32 0,4 6 74 15,6-7 23-15,23 0 34 0,26-8-9 16,32-17-9-16,31-15-13 0,31-14-23 16,-1-7 10-16,1 3-13 0,-19 8 0 15,-20 10-1-15,-21 12-3 0,-25 5-8 16,-19 9 9-16,-26 4 3 0,1 3 15 16,-7 3 21-16,-3-3 40 0,-6 2-44 15,-19 2-32-15,-30 6-79 0,-52 16 24 16,-63 32 26-16,-51 24 7 15,-12 9-136-15,-2 10-77 0,18 9-104 0,66-34-141 16,-22 29-341-16</inkml:trace>
  <inkml:trace contextRef="#ctx0" brushRef="#br0" timeOffset="22867.14">20715 11897 62 0,'0'0'329'0,"0"0"10"0,0 0-78 15,0 0-4-15,0 0-32 0,0 0-36 16,0 0-43-16,0 0 3 0,0 0-22 16,-52-51 12-16,52 41-42 0,2-1-97 15,4 4-6-15,5 4-7 0,-1-4 13 16,2 2 1-16,5 5 0 0,-3-4 0 15,3 4-1-15,-1 0 0 0,-1 4 2 16,-3-1 11-16,1 2 0 0,-3-1 13 16,0 3-10-16,-1-4 10 0,-3 4 7 15,-2 0 5-15,2-3 11 0,2-1 6 16,-3 1 3-16,5-1 3 0,2 1-16 16,9-1-19-16,2-3-25 0,8 2 2 15,8 1-3-15,15 1-1 16,18-1 0-16,7 4 1 0,12 4 1 15,2-4 0-15,-5-4 0 0,-3 4 0 16,-10-3-1-16,1-3 4 0,1-1 15 16,11 0-16-16,12 4 10 0,11-4-11 15,17 0 0-15,9 0 1 0,6 0 14 16,7 0-16-16,1-4 1 0,0 4 0 16,2 0 0-16,-10 0 0 0,-3 0 0 15,-11 0 1-15,-3-1 0 0,-6-3-1 16,-9 4 14-16,-7-3 51 0,-7-1-15 15,-4 4-20-15,-6 0-16 16,1 0-13-16,-1 0-2 0,-4 4-1 16,-2 3-1-16,-15-6-1 0,-17 6-11 15,-11-3 12-15,-14-1 0 0,-3 1-15 16,0-1-7-16,1 1 12 0,3-1 11 16,2 1 13-16,-2-1 3 0,-7 1 9 15,-7-4 20-15,-3 0-45 0,-8 0-3 16,-10-7 0-16,-15 0 0 0,-23-7-26 15,-26 3 6-15,-34-1 10 0,-30-2 1 16,-13 0 10-16,-6 2 1 0,2 2-1 16,4-1 0-16,-12-3 0 0,-5 4 0 15,-12 1 0-15,-3-1 1 0,-10 3-2 16,1-4 1-16,-8 4 1 0,5 4 1 16,5 3-1-16,8 0-2 15,8 3 0-15,17 8 0 0,19-1 0 16,16 4-9-16,14-2 8 0,17 9 1 15,21-7-10-15,14-5 10 0,21 1-10 16,8-6 11-16,7 3-56 0,-1-4 23 16,2 4 35-16,-1-3 13 0,-3-1 19 15,6 1 8-15,7-1-40 0,8-3-174 16,2 4 6-16,17 1-19 0,1 2-150 16,1-4-278-16,43 32-647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1100.67188" units="1/cm"/>
          <inkml:channelProperty channel="Y" name="resolution" value="1936.58398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1-04-27T22:36:50.02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14588 13214 1497 0,'-42'-61'32'0,"32"20"-2"15,-2 12-14-15,7 8-16 0,1 7-78 16,-14-5-414-16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1100.67188" units="1/cm"/>
          <inkml:channelProperty channel="Y" name="resolution" value="1936.58398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1-04-27T22:37:25.88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22511 7414 10 0,'0'0'104'0,"0"0"14"0,-77-7 67 16,55 7 8-16,-3 0-60 0,0 0-45 15,0 0-29-15,0 0-10 0,-3 0 6 16,-6 0 1-16,6 7-4 0,-8-3 23 16,3 3 0-16,-6-4 6 0,4 1-6 15,0-1 3-15,4 1-13 0,4-3-16 16,2-1 0-16,6 0 0 15,3 0 19-15,6 0 10 0,3 0 6 16,3 0-29-16,2 0-45 0,2 0-10 16,0 0 0-16,2 0 13 0,4 0 23 15,5 0 6-15,-3 0 3 0,9 0-6 16,-3 4-6-16,5-1 12 0,3-3 0 16,7 4-9-16,2-4 9 0,9 0-6 15,11 0 13-15,18 0 9 0,24-12 13 16,22 1 1-16,22-6-21 0,7 3 4 15,-3-2-9-15,-9 6-4 0,-12 3-16 16,-6 3-4-16,0 1-9 0,-3-1-14 16,3 1 14-16,0-1-12 0,1 1 15 15,-3-1-3-15,0-3-3 0,-7 2-12 16,-2 2-1-16,3-1 0 0,3 4 0 16,5-3 16-16,0 3 10 15,6 0-14-15,-3 3 4 0,10 1-3 16,3 4 0-16,-2 6-10 0,-2 0-2 15,-8 4 0-15,-7-6 3 0,-5 5 11 16,-5-3-2-16,3-7-10 0,-9 0 1 16,-9-2 12-16,-7-1-14 0,0-1 14 15,-3-3-13-15,1 0 13 0,3-7-3 16,3 2-10-16,-5-5 10 0,-3 3-1 16,-13-4-12-16,-17 4 0 15,-10 0 1-15,-12 0-1 0,-4 6-3 16,-5-3-9-16,5 1-8 0,-3 3 8 15,1-4-8-15,-5 1-56 0,-12-1-30 16,-14 4 13-16,-27 0 0 0,-36 0 9 16,-33 0 7-16,-30 0 9 0,-5 4 7 15,3-4 22-15,13 0 16 0,14 0 1 16,-3 0 9-16,-2-4-4 0,-4-3 14 16,-2 4-10-16,-11-1 11 0,-9 1 0 15,-9-1-11-15,-13-3 13 0,-3 0-1 16,-11 2 0-16,-13-2 0 0,-7 0 0 15,-5-3 1-15,0-1-1 0,11 1 2 16,16-2 11-16,21-2 17 0,18-4-3 16,11 6-7-16,14 5-18 0,9 3-1 15,2 4-16-15,-3 4 3 16,-4 12-10-16,5 1-22 0,6 4-59 16,6 2-6-16,4 5 23 0,4-6 58 15,4 3 16-15,21-10 9 0,15-1-15 16,18-3 3-16,8-8 13 0,11 1 2 15,-1-1 1-15,7-3 75 0,4 4 6 16,10-1 45-16,40-3-25 0,45-3-53 16,60-8-12-16,56-6-25 0,16 1-11 15,15 2 0-15,-14 0 0 0,-20 4 0 16,9-2 13-16,-4 1-11 0,6 1 0 16,-1-4 11-16,3 0-13 15,-6 5-13-15,-9 2 10 0,1 0 2 0,0 7 1 16,-3 0 25-16,1 11-21 15,0-1 9-15,-9 6 6 0,-10 1-18 16,-12 1 1-16,-21 1 18 0,-15-2-17 16,-12-3-1-16,-8-5-2 0,-19 1-1 15,-10-6-12-15,-10-1 10 0,-15-3-26 16,-14 4-68-16,-13-4-75 0,-14 3-55 16,-7 1-146-16,-6-1-217 0,-8 8-418 0</inkml:trace>
  <inkml:trace contextRef="#ctx0" brushRef="#br0" timeOffset="68066.95">17302 16979 650 0,'0'0'192'0,"0"0"-107"16,0 0-39-16,0 0 48 0,0 0 56 15,0 0-39-15,0 0 32 0,0 0 16 16,0 0-45-16,25-30-42 0,-27 30 35 16,-5 0 68-16,-1 0-23 0,0-3-35 15,0 3-23-15,-1 0-30 0,1 0-15 16,2 0-1-16,0-3 17 16,-1 3 12-16,3-4 13 0,0 1 3 15,0-1-19-15,0-3-16 0,2 4-17 16,-2-3-18-16,0-1-11 0,1 0 11 15,-3 0 12-15,2 0 10 0,-6 0-10 16,2 4-7-16,-5-1 1 0,-5 1-10 16,-1 3-17-16,-8 0-1 0,0 0 12 15,-4 0 0-15,-2 0 3 0,-4 0 25 16,0 3 0-16,-3-3 10 0,7 0-19 16,-2 0-31-16,8 0 1 0,0-3 0 15,3 0 11-15,3 1 6 16,2-2 6-16,3 1-3 0,1-1-3 15,3 4-19-15,0 0 0 0,1 0-35 16,1 7 10-16,2-1 14 0,-3 7 11 16,-1 1 0-16,4 4 0 0,1 1-22 15,3 5 22-15,0 3 0 0,4-3 3 16,0 2 16-16,13 2 4 0,-3-2-1 16,6 2-19-16,1-5 10 0,2 1 2 15,1 1 14-15,3-10 21 0,0 6 16 16,-1-5 19-16,1 1 0 0,2-3-21 15,2 0-20-15,-2-1-1 0,-1 1-18 16,5-4-12-16,0 0-12 0,2 1 14 16,4-8-2-16,3-1-10 15,3-2 9-15,9-2-9 0,12-8 13 16,12-11-13-16,13-5 13 0,4-9-4 16,-13 9 1-16,-11-2 2 0,-26 9 28 15,-14 8 7-15,-5 1-31 0,3-1-16 16,2-3-1-16,2 2 0 0,-2-2 20 15,-4 0 12-15,-11 4 9 0,-6-2-15 16,-6-2-28-16,-2 0-31 0,-12-4 0 16,-9-1 28-16,-4-5 1 0,-10-10 0 15,-17 1 0-15,3-5 0 0,1 1-9 16,2 8 11-16,5 1 0 0,-9-2 0 16,-1-8-15-16,-1 5-4 0,-2 5 1 15,4 2-10-15,1 1-6 0,1 13 6 16,-2-2 3-16,5 14 0 15,-1 0-3-15,-1 14-6 0,3 9-7 16,1 5 26-16,3 8-23 0,3 4 13 16,6 7-9-16,4 4 5 0,4 0-12 15,5 3-56-15,9 0 15 0,3-4 22 16,4-1 19-16,4-5 22 0,12-4 19 16,-1-4 2-16,11-4 1 0,1-6 23 15,6-5-4-15,4-4-4 0,13-4 23 16,9-6-9-16,16-7 6 0,11-4-7 15,15-15-9-15,5-9-3 0,-3-2 22 16,-12-1-10-16,-9 5-15 16,-20 5-14-16,-10 2 1 0,-17 5 23 15,-8 0-4-15,-5 0-3 0,1 2 9 0,-5-9-28 16,3 0-69-16,-3-2-14 16,-6-8-23-16,-8-3 14 0,-16 1 26 15,-19-9 41-15,-21-1 23 0,-20-1 2 16,-20 11 18-16,-13 9-18 0,1 10-2 15,5 14 2-15,8 0 31 0,12 14 20 16,17-4-1-16,14 4-9 0,19-9-6 16,13 6-35-16,5-1-47 0,5 1-41 15,-3 6-13-15,3 2 16 0,0 9 22 16,4 2 2-16,6 7 17 0,2 1 22 16,12 2 2-16,5 0 5 0,3 0 15 15,7-1-2-15,2-6 5 16,7-5 7-16,1-6 35 0,2-4 9 15,11-8 3-15,10-3 51 0,10-7-1 16,11-17-22-16,12-8-16 0,-16-1-6 16,-15-2-22-16,-19 9-26 0,-20 5 4 15,-2-3-19-15,2-2-100 0,-1-6-1 16,1-1 19-16,-4-5 0 0,-13 1-25 16,-10-1-36-16,-27-3-7 0,-23 7 54 15,-28 7 57-15,-30 13 39 0,-22 14 3 16,-7 16 10-16,7 1-7 0,10 1 33 15,33-9 60-15,27-6 25 0,21-7-41 16,20 1-83-16,7 3-39 16,3-4-337-16,7-3-803 0,2 13-744 0</inkml:trace>
  <inkml:trace contextRef="#ctx0" brushRef="#br0" timeOffset="78500.86">15373 16503 466 0,'0'0'973'0,"0"0"-508"0,0 0-276 0,0 0-105 16,0 0-19-16,0 0 3 16,0 0 0-16,0 0 3 0,0 0 0 15,11-19-68-15,-11 19-3 0,-3 0-52 16,-1 0 10-16,-2 0-3 0,0 0-29 16,-2 0-27-16,4 0-38 0,-3 0-98 15,-1-4-88-15,4 1-102 0,2-4-280 0,43 40 333 16</inkml:trace>
  <inkml:trace contextRef="#ctx0" brushRef="#br0" timeOffset="78700.91">15166 16332 1140 0,'0'0'202'0,"0"0"-167"0,0 0-35 16,0 0 0-16,0 0 32 15,0 0 160-15,0 0 23 0,0 0-63 16,0 0-123-16,0 0-29 0,-24-24-77 16,17 24-21-16,3 0-51 0,2 0-134 15,-2 3-164-15,-4 1-316 0</inkml:trace>
  <inkml:trace contextRef="#ctx0" brushRef="#br0" timeOffset="78898.88">14976 16135 2511 0,'0'0'316'16,"0"0"-207"-16,0 0 45 0,0 0-93 16,0 0 45-16,0 0-43 0,0 0-40 15,0 0-7-15,0 0-16 0,0 0-32 16,-49-33-179-16,47 33-165 0,0 0-277 15,-17 0-987-15</inkml:trace>
  <inkml:trace contextRef="#ctx0" brushRef="#br0" timeOffset="79095">14699 15926 2549 0,'0'0'316'0,"0"0"-201"16,0 0 1-16,0 0-49 0,0 0-3 16,0 0 25-16,0 0-89 0,0 0-25 15,0 0-33-15,0 0-76 0,-31-30-158 16,31 30-202-16,2 0-522 0,0 4-231 0</inkml:trace>
  <inkml:trace contextRef="#ctx0" brushRef="#br0" timeOffset="79252.88">14679 15838 2572 0,'-19'-7'261'0,"15"1"-178"0,-2 2 49 16,-1-3-62-16,-1 4 77 0,4-4 6 16,-4 5-131-16,-3-5-22 0,3-4-82 15,0 8-222-15,2-1-208 0,4 4-638 16</inkml:trace>
  <inkml:trace contextRef="#ctx0" brushRef="#br0" timeOffset="79435.02">14290 15504 2052 0,'0'0'385'16,"0"0"-95"-16,0 0-77 0,0 0-146 15,0 0-67-15,2-58-16 0,2 41-16 16,7 1 31-16,-5-2-144 0,0 5-313 16,2 0-569-16,-4-8-183 0</inkml:trace>
  <inkml:trace contextRef="#ctx0" brushRef="#br0" timeOffset="79599.87">13953 15099 1641 0,'0'0'192'16,"0"0"-49"-16,0 0 58 0,0 0-114 15,-31-58-12-15,29 51-75 0,-4 0-26 16,4 0-45-16,-2 4-218 0,4-1-312 16,-7 4 291-16</inkml:trace>
  <inkml:trace contextRef="#ctx0" brushRef="#br0" timeOffset="79801.02">13868 14848 1679 0,'0'0'273'16,"0"0"-75"-16,0 0 42 0,0 0-76 15,0 0-15-15,0 0-88 0,0 0-61 16,0 0-54-16,0 0-43 0,0 0-74 15,-43-26-185-15,55 26-160 0,-5 0-158 16,13 0-80-16</inkml:trace>
  <inkml:trace contextRef="#ctx0" brushRef="#br0" timeOffset="79996.19">13794 14686 23 0,'0'0'375'15,"0"0"-111"-15,0 0-62 0,0 0-55 16,-39-67 12-16,34 53 14 15,3-3 45-15,0 1 29 0,-2 2-127 16,2-3 26-16,0 6-146 0,2 3-45 16,-4 4-72-16,2 4 3 0,0 0 36 15,0 0 30-15,0 0 48 0,-2 9 19 16,-1-2 17-16,-1 3-18 0,2 1-18 16,0-4-123-16,4 0-134 0,0-4-82 15,0-3-137-15,29-3-65 0</inkml:trace>
  <inkml:trace contextRef="#ctx0" brushRef="#br0" timeOffset="80184.95">13478 14450 1641 0,'0'0'241'0,"0"0"-66"15,0 0 94-15,0 0-91 0,0 0-27 16,0 0-93-16,0 0-58 0,0 0-32 15,0 0-23-15,0 0-3 0,-25-57-10 16,43 50-184-16,5 3-105 0,0 1-121 16,-4-1-160-16,14 4-102 0</inkml:trace>
  <inkml:trace contextRef="#ctx0" brushRef="#br0" timeOffset="80377.37">13542 14042 653 0,'0'0'290'16,"0"0"-16"-16,0 0 6 0,-69-28-59 15,55 25 7-15,4-1-14 0,-7 1-43 16,1-1-32-16,3 1-58 0,-1-4-81 16,8 7-65-16,1-2-119 0,5 2-117 15,0 0-8-15,5 0-65 0,15 9-630 0</inkml:trace>
  <inkml:trace contextRef="#ctx0" brushRef="#br0" timeOffset="80601.31">13411 14051 729 0,'0'0'303'16,"0"0"62"-16,0 0-95 0,0 0-104 15,0 0-23-15,0 0-104 0,0 0-39 16,0 0-36-16,0 0 10 0,0 0 25 16,25 35-31-16,-21-23-118 0,1 9-22 15,-3 0-27-15,-2 5-68 0,0 5-29 16,0 6-40-16,0-1 69 0,0 8 77 16</inkml:trace>
  <inkml:trace contextRef="#ctx0" brushRef="#br0" timeOffset="80781">14158 14949 68 0,'0'0'460'0,"0"0"-124"0,0 0-127 16,0 0-7-16,0 0-27 0,12 61-5 16,-10-51-14-16,0 8-40 0,-2-8-47 15,0 3-40-15,2-3-27 0,-2 1-1 16,4-1 12-16,-1 0-13 0,3-1-123 15,0 5-277-15,0-3-258 0</inkml:trace>
  <inkml:trace contextRef="#ctx0" brushRef="#br0" timeOffset="80950.39">14315 15481 1800 0,'0'0'325'0,"0"0"-234"16,0 0 61-16,0 0 10 0,60 12 9 15,-50-15-27-15,7-1-66 0,1 1-78 16,1 3-17-16,-5 0-15 0,5 0 7 16,-5 3 2-16,-3 4-157 0,-5 7-143 15,2-3-196-15,-8 29-282 0</inkml:trace>
  <inkml:trace contextRef="#ctx0" brushRef="#br0" timeOffset="81112.23">14650 15962 1365 0,'0'0'318'0,"0"0"-48"0,0 0 41 15,0 0-116-15,66 61-82 0,-50-50-62 16,1-1-35-16,6 8-16 0,1-3-144 16,5 6-235-16,-8-7-423 0,12 19-210 15</inkml:trace>
  <inkml:trace contextRef="#ctx0" brushRef="#br0" timeOffset="81284.95">15286 16388 68 0,'0'0'1844'16,"0"0"-1786"-16,0 0 59 0,0 0 42 15,0 0-75-15,0 0-56 0,0 0-28 16,71 35-149-16,-55-32-214 0,-8 1-262 15,17-4-596-15</inkml:trace>
  <inkml:trace contextRef="#ctx0" brushRef="#br0" timeOffset="81423.12">15739 16581 1064 0,'0'0'771'16,"0"0"-518"-16,0 0 6 0,70 23-39 15,-47-26-133-15,0 3-63 0,8-2-24 16,2 2-216-16,-4-4-335 0,29 4-649 0</inkml:trace>
  <inkml:trace contextRef="#ctx0" brushRef="#br0" timeOffset="86067.26">17688 16878 802 0,'0'0'349'0,"0"0"84"0,0 0-186 16,0 0-121-16,0 0-25 0,0 0-69 16,0 0 27-16,0 0 19 0,0 0 51 15,-4-10 4-15,4 10-7 16,0 0-30-16,0-2-15 0,0 2-14 15,0 0-12-15,0 0-4 0,0 0 4 16,-2 0 19-16,-4 0 15 0,2-4-22 16,-4 1-9-16,-3-1-1 0,-1-6-6 15,-1 6 0-15,-3-6-4 0,-1 3 7 16,1-4 22-16,-3 3-13 0,1-6-15 16,1 3-14-16,1 1-8 0,1-1-11 15,1 3-15-15,1-3-2 0,1 4-10 16,-3 0-4-16,5-3-9 0,-5 6-4 15,3-1-2-15,-2 2 6 0,-5-1-4 16,2 1 10-16,-5-1 16 16,-1 1 0-16,-6-1 3 0,0 4 3 15,-2-3 16-15,-2 3-17 0,0 0 14 16,-2-4 0-16,0 1-16 0,0-1-2 16,1 1-21-16,1-1-2 0,2 4 22 15,5 0-10-15,-3 0 10 0,2 0 2 16,2 4 1-16,0 6-2 0,0 8 0 15,-2 1 2-15,-2 5 0 0,3 6 0 16,-3 5 1-16,0 1-1 0,0 4 3 16,0 1-2-16,2 0-1 0,2-4-1 15,2 0 1-15,5-6-2 0,1-1-20 16,5-2-4-16,4-2-5 0,6-5 9 16,2-2 6-16,2 2 16 0,10 0 21 15,7-6 20-15,5 3-12 16,7 3-7-16,5-2 3 0,3-2-6 15,10 4-16-15,-1-1 35 0,4-3-37 16,1 0 15-16,1 3 0 0,0-6 9 16,2 0 13-16,4-2-7 0,8-2 16 15,10-3 10-15,9-7 15 0,8 0-21 16,11-21-13-16,-7-1-13 0,-4-6 0 16,-12-2-10-16,-21 6-2 0,-17 1 2 15,-8 2 7-15,-16 5 6 0,-2-1 3 16,-3-4 13-16,1-2-10 0,-3-8-34 15,1-13-19-15,-5-13-30 16,-10-1-29-16,-10 8-3 0,-11 3 25 0,-12-1 56 16,-15-13 0-16,-18-3 0 15,-14 1 0-15,-11 9-33 0,-15 12 14 16,5 12-9-16,10 13 3 0,10 7 3 16,9 6 0-16,-4 4-6 0,-3 11-7 15,-4 6-6-15,-5 9-9 0,-1 2-42 16,2 9-15-16,8 1 15 0,13-5 35 15,19 0 25-15,11-5-3 0,20-5 0 16,3-2 0-16,-1 5-1 0,8 2-11 16,-5 19 18-16,5-3 27 0,6 10 2 15,6 0 2-15,11-7 1 0,10 7 10 16,6 0 3-16,8 4-13 16,15 3 26-16,12 0-1 0,13-7 1 15,8-14 13-15,6-19-4 0,-2-14 16 16,-4-11 25-16,-6-20 4 0,-3-2 21 15,7-13-12-15,2-1-10 0,2-10-16 16,0-1-19-16,-15 7-22 0,-22 4-13 16,-15 5-12-16,-18 9-43 0,-5 2-29 15,-5-2 3-15,-1-9-3 0,0-2 18 16,-7-10-25-16,-6-11 0 0,-21 1 31 16,-28-4 47-16,-25 0 1 0,-22 10-19 15,-25 15-16-15,2 18 32 0,2 8-19 16,15 10 20-16,12 3 2 0,4 11 17 15,15 0 14-15,22 7-31 16,15-2-35-16,6 14-38 0,-2 25-23 16,6 31-147-16,8 16-275 0,13-15-218 15,8 4-636-15</inkml:trace>
  <inkml:trace contextRef="#ctx0" brushRef="#br0" timeOffset="95066.93">17176 16855 27 0,'0'0'121'16,"0"0"-1"-16,0 0-54 0,0 0 146 15,0 0-101-15,-25-71-17 0,21 57 4 16,-2-2 22-16,1-1 7 0,-1 6-13 15,0-3-39-15,-2 2-39 0,-1 5-36 16,-1-3-22-16,-4 6-20 0,-5 4-13 16,-4 0 12-16,-4 4 21 0,-4 6-1 15,-6 4 0-15,-4-2 0 16,-5 6-6-16,1 4 9 0,-7-1 20 0,5 4 0 16,-1-6 4-16,1 2-1 15,3 0-1-15,3-6-2 0,8 3-19 16,-2-1 5-16,10-1-15 0,4-2 29 15,1 3 109-15,11-1 60 0,-1 2-133 16,6 3-13-16,4 1-21 0,0 6 14 16,10-2-13-16,0 9 1 0,9-5-3 15,0 6 12-15,3 3 0 0,3-6-13 16,2 7 0-16,4-5 3 0,2-5 10 16,2-3 20-16,11 0 6 0,10-6 0 15,16-16 23-15,17-5 3 0,18-12-13 16,13-23-13-16,0 2-4 0,-4-8-12 15,-13 7 23-15,-14 0-1 0,-4 5 1 16,-17 4-20-16,-16 3-23 16,-13 4 13-16,-16 4 0 0,-5-3 4 15,-5 5 15-15,5-6-2 0,-1-6-14 16,-3-2-2-16,-3-8-1 0,-11 3-16 16,-4-6-21-16,-13 3 21 0,-8-3 22 15,-4-3 59-15,-8 3-19 0,-4-1-11 16,-9-2-38-16,-14-4-13 0,-10 4 0 15,-17 5-45-15,-13 19 3 0,-13 16-7 16,-8 16-61-16,-5 26-153 0,-4 12-127 16,2 2-135-16,30-6-6 0,-7 11 182 15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1100.67188" units="1/cm"/>
          <inkml:channelProperty channel="Y" name="resolution" value="1936.58398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1-04-27T21:38:44.42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4101 11860 46 0,'0'0'0'15,"0"0"-13"-15,0 0-20 0,0 0 33 16</inkml:trace>
  <inkml:trace contextRef="#ctx0" brushRef="#br0" timeOffset="931.45">4101 11860 189 0,'17'-38'326'0,"-17"34"3"0,0-3-71 16,0 2-76-16,-4 2-45 0,-1-1-10 16,-3 1-10-16,4 3-6 0,-4 0-4 15,-3 0 0-15,5 3-10 0,-2 1 1 16,0-1-1-16,1-1-7 0,1-2-2 15,0 3-11-15,2 1-22 16,2-4-13-16,0 0-24 0,0 0-18 16,2 0-42-16,0 3-32 0,0-3-29 15,0 0 41-15,0 4 30 0,0-1 29 16,4 4-1-16,-2-3 2 0,6 3 0 16,3 0 2-16,1 0 19 0,2-2 11 15,7-2 21-15,6 1 14 0,16-1 3 16,19-3-13-16,23-3-4 0,16-4-28 15,17-5-1-15,-4 1-18 0,-15 4-1 16,-24-3 0-16,-28 6-2 0,3 1 0 16,14-1 0-16,2 1 1 0,13 1-1 15,-7-1-1-15,-10-1 13 0,2 1 3 16,2-1 13-16,6 1 10 0,-3 3-13 16,-1-4-10-16,6 4-14 0,3-3-1 15,12 3 0-15,0 0 0 16,-1 0 1-16,-3 0-2 0,-6 0 0 15,-5 0 3-15,-6 3-2 0,-6 1-1 16,5-1 0-16,-1 1 0 0,0-1-1 16,0 1-1-16,0 1 0 0,0 2 0 15,3 0 1-15,-1 3 0 0,0-3 0 16,2 0 1-16,5 0 0 0,11-3 2 16,7 1 0-16,9-2 14 0,5 1-14 15,-10-1 1-15,-2-3-2 0,-4 4 0 16,-2-1 1-16,-2-3-2 0,2 7-1 15,-2-3-1-15,-2-1-2 16,-7 4 3-16,-1 0 1 0,-1-3-2 16,1-3-11-16,5 3 13 0,9-1 20 15,6 1-17-15,9-1-2 0,-5 4 15 16,5-3-15-16,-3-1-1 0,6 1 2 16,1-4-1-16,6 3 0 0,0-3 1 15,-5 0 0-15,-5 0 0 0,-1 0 0 16,-4 0-2-16,3 0 1 0,-1 4-1 15,0-4 0-15,-3 3 1 0,3 1 0 16,0-4 1-16,5 0 11 0,5 0 3 16,11 0 0-16,1 0-14 0,1 0 11 15,0-4-11-15,4 1 0 16,4-1 0-16,3 1 1 0,-1-1-1 16,1 1-2-16,-3-4 2 0,2 3 0 15,3 1-2-15,-3-4 1 0,-1 3 1 16,-1 3 11-16,0-3 13 0,3-3 9 15,3 7-9-15,5-3 2 0,0-1-2 16,2 1-4-16,1-1 4 0,7 4-4 16,-2-7-6-16,-4 7-3 0,0-3 0 15,-6-1-10-15,-5 1 10 0,-6-1-11 16,-5 1 1-16,-12-2 13 0,-9 1-3 16,-7-3 3-16,-8 4 3 0,-19-1 9 15,-18 4 1-15,-17-3 15 0,-14 3-42 16,-4 0-2-16,-5 0-4 0,1 0 1 15,3 0-10-15,3 0 1 0,-3 0-17 16,-7 0-9-16,1 3 6 16,-6 1-35-16,3 3-73 0,-3 0-11 15,2 1-42-15,0 3-117 0,-1 3-240 16,3 12-632-16</inkml:trace>
  <inkml:trace contextRef="#ctx0" brushRef="#br0" timeOffset="3023.02">4211 11673 36 0,'0'0'0'0,"0"0"-36"0</inkml:trace>
  <inkml:trace contextRef="#ctx0" brushRef="#br0" timeOffset="3547.88">4120 11748 424 0,'0'0'375'15,"0"0"-134"-15,0 0-81 0,0 0-17 16,0 0-23-16,0 0 17 0,0 0 13 16,0 0-14-16,0 0-22 0,0 0-40 15,-6-6-19-15,-3 2-22 0,5 4-7 16,-2-3 3-16,-2 3 3 0,-3-4-12 15,5 4-18-15,-6 0 1 0,3 0 10 16,-5 0-11-16,6 0 0 0,-7 0 21 16,5 0 6-16,-2 0 13 0,1 0 0 15,-3 0 3-15,3 0-9 0,-1-3-13 16,-5 3-21-16,7 0 14 0,-2 0 7 16,1 0 9-16,-1-4 10 0,6 1 3 15,-2 3-10-15,-3-4-9 16,7 1 0-16,0 3-13 0,0-4-13 15,2 1 0-15,-4-1-16 0,6 1 12 16,-3 1-9-16,3-2 10 0,0 1 3 16,0-1 1-16,-2 1 19 0,0-1-7 15,2 1 3-15,-4-7 0 0,-2 3-14 16,-4-4 11-16,1-1-13 0,-7-2 3 16,-1-4 36-16,1-1-1 0,-3-9-9 15,-2 6-26-15,-1-10 23 0,1 6-7 16,0-9-19-16,5 6-2 0,1-5-17 15,1 3 19-15,6 5-26 16,-3 1 10-16,7 8-3 0,2 1 16 16,0 6-39-16,2 6-135 0,-2 4-285 15,2 4 14-15,-10 39-582 0</inkml:trace>
  <inkml:trace contextRef="#ctx0" brushRef="#br0" timeOffset="5948.75">8268 10346 95 0,'0'0'81'0,"0"0"10"0,0 0 40 15,77-43-37-15,-58 29 76 0,-1 0 71 16,-5 7-65-16,-9 1-42 0,-2 3-11 16,-2 0-25-16,-6-1-39 0,-5 4-20 15,-3 0 13-15,-5-3 32 0,1-4 59 16,-5 3 62-16,0-3-4 0,0-3-30 16,1-1-28-16,3-1-14 0,-2-5-26 15,3-1-39-15,1-1-6 16,1-2-19-16,-1-2-17 0,1-1-22 15,-3 3 0-15,0-2-13 0,-3 2-9 16,-3-1-7-16,-4 1 3 0,0 0-6 16,-8 5 9-16,2-1 4 0,-5 3 16 15,-1 3-13-15,-9 3 0 0,-10 4 15 16,-14 1-2-16,-17 3-9 0,-12 7 9 16,-11 5-13-16,4 9 14 0,15 0 0 15,15-2-1-15,16 5-13 0,-5 2 15 16,-3 6-12-16,-4-3 11 0,-7 6-2 15,4-5 2-15,1 7 1 16,16-6 0-16,10-5-2 0,21-1 0 16,6-6-10-16,3 2-3 0,-1 3-13 15,-6 2 27-15,-6 7-20 0,-5 9 20 16,-7 5 1-16,1 4-1 0,1-4-1 16,-3 7-8-16,-1-3 11 0,1 3 0 15,1-4-4-15,1 4 3 0,3-3-1 16,4 0-1-16,1-1-23 0,9-3-13 15,7-3-3-15,3 1 10 0,11-1 29 16,4-1-17-16,4-3 18 0,4 8 2 16,6-5 1-16,9 6 2 0,1-5 10 15,5 3-9-15,2-7 12 0,6 7-3 16,0-9-11-16,2 2 14 16,-2-10-13-16,5 7 17 0,-5-6-1 15,6-5 13-15,7 6-12 0,7-6 12 16,11 5 16-16,21-8 17 0,21-6-17 15,24-10-12-15,8-7-14 0,3-3-6 16,-13-11 7-16,-18-2-1 0,-5-5 7 16,0-10-3-16,-1-6 6 0,1 1-6 15,-1-8-7-15,-5-3-3 0,-6-4-3 16,-11-1 0-16,-1-2-11 0,0-5 1 16,-1 1-2-16,-3 0 15 0,-3 4-13 15,-16 7 10-15,-12 9 6 0,-13 8-3 16,-11 6 13-16,-3-2 0 15,8-11-13-15,6-20 19 0,-4-18 45 16,2-20 3-16,-19-6-20 0,-10 0-15 16,-8 9-13-16,-12 8-22 0,-7 16 3 15,-10-2-16-15,-7-1-15 0,3 13 2 16,-15-3-3-16,-6 3 15 0,-6 8-12 16,-14-1-9-16,1 22-7 0,-6 4-2 15,-2 15-4-15,-6 10 6 0,-8 10 4 16,-17 11 2-16,-12 9-9 0,0 5-9 15,-3 5-7-15,5 3 3 0,-4 1 23 16,-2 0 20-16,3-6-2 0,14-5 3 16,19 4 1-16,20-6 0 15,10 6-2-15,10-4-49 0,-4 14-119 16,-2 14-91-16,2 17-231 0,8-4-209 16,-8 18-727-16</inkml:trace>
  <inkml:trace contextRef="#ctx0" brushRef="#br0" timeOffset="9248.41">4248 11569 1099 0,'0'0'2'0,"0"0"187"0,0 0-98 16,0 0-20-16,0 0-35 0,0 0-32 15,0 0-4-15,0 0 3 0,0 0-2 16,-35-28 2-16,22 28 43 0,-5 7-1 16,-5 0-9-16,-4 0-13 0,-6 3-23 15,-8 8 0-15,-1-6-1 16,1 2 1-16,-9 3 0 0,5-1 1 16,-3-2-1-16,1 3 0 0,6 1 0 15,7-9-13-15,10 1-17 0,7 1-25 16,15-8 55-16,12-3 0 0,30-3 33 15,26-15 29-15,25-5-7 0,14-4-13 16,-1-3-13-16,1-2-12 0,-8 6 5 16,-8 5-5-16,-10 6 2 0,-22 1-6 15,-15 7-12-15,-19 7-1 0,-3 0-2 16,-3 0-18-16,-5 0-6 0,3 0 0 16,-9 7 26-16,-6 7 36 15,-19 1-16-15,-22 10-20 0,-34 4-30 16,-18 10-51-16,-18-6-3 0,10-3 15 15,8-6 17-15,12-3 37 0,11-12 15 16,1-6 2-16,1 4 2 0,8-3 9 16,17-1-12-16,12 1 0 0,10-4-1 15,3 3-1-15,9-3 1 0,-3 0 32 16,4 0-29-16,6 0-3 0,6 0 0 16,33-3 4-16,27-11 38 0,29 3 7 15,19-8-23-15,-1-2 0 0,-7 4-7 16,-13-3-2-16,-7 0 5 0,-5 0 17 15,-13 3 4-15,-14 3 8 0,-17 3 5 16,-12 6-8-16,-7-2-2 0,-4 0-1 16,5 4-9-16,-5-1-13 15,-3 1-23-15,-11 3-3 0,-36 7-13 16,-34 15 13-16,-46 17 1 0,-37 15 2 16,-14 3 2-16,-7 1 14 0,9-4-16 15,24-10-12-15,15-8-7 0,41-6-14 16,29-2-32-16,23-11-81 0,23-4-211 15,-7 7-750-15</inkml:trace>
  <inkml:trace contextRef="#ctx0" brushRef="#br0" timeOffset="12231.36">9426 11424 121 0,'0'0'365'16,"0"0"-98"-16,0 0-159 16,0 0-108-16,0 0-34 0,0 0-8 15,0 0-43-15,0 0-85 0,0 0-87 16,17-51 16-16</inkml:trace>
  <inkml:trace contextRef="#ctx0" brushRef="#br0" timeOffset="13415.03">9426 11424 26 0,'-41'16'202'0,"41"-20"-32"0,0 3-30 16,0-3 4-16,0 1-21 0,0-4-15 15,0 3-20-15,4-3-16 0,-2 0-20 16,0 0-10-16,0 7-16 0,2-3-13 15,-2-1-13-15,-2 1 0 16,0 3 1-16,0 0 42 0,0 0 44 16,0 0 24-16,0 0-56 0,-8 0-42 15,2 0-9-15,0 0 25 0,-3-4 20 16,1 4 9-16,0 0 7 0,2 0-13 16,-1 0-3-16,1 0-7 0,4 0-3 15,0 0-22-15,2 0-17 0,0 0-17 16,0 0-12-16,0 0-3 0,0 0 12 15,0 0 10-15,0 0 10 0,0 0 20 16,0 0-4-16,2 0 0 0,0 0 4 16,0 4-1-16,2-1 7 0,-2-3-6 15,1 4-19-15,-1-1 0 16,2 1-1-16,-2-1 1 0,-2 4-1 16,0 0 0-16,2 0 0 0,-2 0-2 15,2 2-1-15,0 1-14 0,2 1 17 16,-2-1-2-16,2 4 2 0,3-2 1 15,-1 6-1-15,2-4-2 0,0 1 2 16,-2-1 1-16,3 7 2 0,1-5 14 16,-2 1-4-16,3 4-12 0,-5-5 1 15,4 2 1-15,3 2 10 0,1-4 7 16,1-2-4-16,3 7 7 0,5-5-1 16,4-2 14-16,6 3 0 0,0-3-17 15,4-2 4-15,4 2-1 0,-1 0 1 16,3-3-10-16,-4 1 13 0,3-2-10 15,-3-3 0-15,-6 4-14 0,4-1 11 16,-6-3 0-16,7-2 12 16,1 6-24-16,12-8 31 0,16 8-16 15,17-4 32-15,20-7 10 0,14-4-6 16,-1-6-29-16,-5-4-7 0,-15 2-3 16,-14-6 13-16,-3-3-7 0,-9 2 4 15,-1-5-1-15,-4 5 13 0,-8-6 23 16,-12 4 4-16,5-5-11 0,11-2-19 15,13-8-13-15,14-5-18 0,2 1 0 16,-5-2 2-16,3-1 9 0,-4-8 1 16,-4 1 0-16,-17 3 6 0,-15 6-3 15,-12 7-3-15,-10 4 3 16,-2 2-3-16,-2 2 8 0,2-7-19 16,10-13 25-16,-4-1 21 0,6-7 22 15,-8 0 7-15,-4 0-16 0,-7 3-7 16,-7 1-35-16,-3-1-17 0,-8 4 4 15,-4-3-6-15,-6 3-16 0,-11 3-6 16,-8-7 22-16,-14-3-22 0,-3 4-4 16,-16-8 10-16,-6-3-12 0,-7 0-26 15,-24-7-1-15,-8-2 14 0,-1 2 12 16,-1 11 3-16,14 6 10 0,10 4 16 16,6 10-2-16,1 6-100 0,1 8 60 15,-12 2 10-15,-10 11 6 0,-4-1 7 16,-11 11 0-16,4 4-14 15,-3 13-5-15,-3 8 15 0,-14 4-9 16,-2 12 6-16,3 2 10 0,7 4 0 16,15 2 13-16,6 2-16 0,-3-4 2 15,1-4-8-15,2 5-8 0,20-12 4 16,15-1 7-16,22-9 6 0,18-1-10 16,1-3 3-16,-2-1-16 0,-6 5-16 15,-6 13-9-15,-7 1 5 0,-6 7 8 16,1 4 12-16,-5 3 13 0,2-4 9 15,0 4-12-15,3 4 16 0,-3 6-32 16,11-6-1-16,5-1 30 0,3 6 0 16,17 2-16-16,5 20 32 0,15 6-17 15,31 7 17-15,34 6 13 16,11-10 0-16,11-8 10 0,0-16 16 16,-6-9-10-16,-9-7 0 0,0-9-9 15,1-8-7-15,-1-11 16 0,7-2-26 16,12-6 26-16,8-6-9 0,11-5 12 15,10 0 14-15,10-4-4 0,6 1 6 16,11-1-25-16,6 1-22 0,0 3 44 16,-6 0-45-16,-4 2-301 0,-46-2-206 15,7 3-637-15</inkml:trace>
  <inkml:trace contextRef="#ctx0" brushRef="#br0" timeOffset="17230.95">13695 11576 111 0,'0'0'189'0,"-64"0"134"15,26 0-105-15,5 0-78 0,-4 3-39 16,0-3-9-16,4 4-8 0,-4-4 7 16,4 0 1-16,-3 0-1 0,5 3 0 15,-4-3 0-15,4 0-7 0,0 0-12 16,-2 0-7-16,4 0-17 0,-6 0-12 16,6 0-10-16,-2 0-3 0,0 0-20 15,4 0-2-15,7 0 2 16,5 0-3-16,3 0-6 0,10 0-59 15,4 0 65-15,16 0 65 0,15 0 22 16,25 0-6-16,19-7-13 0,22 0-9 16,8-7-27-16,1 4-9 0,-7 1-21 15,-12-1 11-15,-14-1-11 0,-13 1 11 16,-15 6-11-16,-16 1 1 0,-10 3-3 16,-5 0-1-16,-7 0-2 0,5-4-13 15,-6 4-17-15,-6 0 17 0,-6 0 16 16,-33 7 0-16,-29 7-1 0,-33 4 1 15,-34 4 2-15,-5 6 11 0,-1-5-11 16,13-2 1-16,27-7-1 0,23-2-1 16,20-5-1-16,27-3 0 0,16 2-13 15,7-2-20-15,4-1-41 16,0 1-20-16,2 3-3 0,8-4 71 16,19 1 24-16,23-4-11 0,20 0-13 15,21-7-10-15,12 0-52 0,-14 7-110 16,-25 0-251-16,-18 0-688 0</inkml:trace>
  <inkml:trace contextRef="#ctx0" brushRef="#br0" timeOffset="25382.29">6177 11965 886 0,'76'-21'117'0,"-12"10"-68"0,6 1-3 16,-10 6-27-16,-14 1-17 0,-15 3-2 15,-10 0-23-15,-5 0-42 0,-8 3-52 16,5 1 39-16,-5-1 43 0,0 8 35 15,-4-1 16-15,-4 1 17 0,-12 1 101 16,-2-2 9-16,-7 8-16 16,2-1-33-16,-1-1-35 0,1-2-43 15,4 3-16-15,5-4-25 0,4 1 25 16,6 0 20-16,6-4 51 0,19 0 76 16,20-4-7-16,34-3-27 0,37 1-58 15,41-4-53-15,23 0 0 0,14 7 17 16,7 7-19-16,-7 3 20 0,13-1 2 15,1 8-22-15,5-5 0 0,0 6-1 16,0-4 1-16,2-6 0 0,4-1 13 16,6 0-11-16,-3-3-2 0,7-8 0 15,3 1 46-15,1-3 22 0,5-1 3 16,-5 0-38-16,1 0-4 16,-9-1-16-16,-8-3 6 0,-12-3 4 0,-9 0-4 15,-16 0-19-15,-14-7-49 16,-15 0-16-16,-19 2 29 0,-12-2 20 15,-23-3 16-15,-23 6 1 0,-20 3 0 16,-23-3 28-16,-10 8 62 0,-7-4 29 16,-6 3 6-16,7-6 29 0,-7 3-4 15,-2 2-71-15,1-6-80 0,-18-3-42 16,-18 0-15-16,-31 2 8 0,-35-2 27 16,-58-3 6-16,-55-1 13 0,-40-1 3 15,-25-2 0-15,-17 4 3 0,-5 8 45 16,-26 2-46-16,-24 7 1 0,-21 0-3 15,-10 0 1-15,-13 10 21 0,-3 6 33 16,3 5-14-16,7 5-9 16,9 6-6-16,20 1-4 0,20 3-19 15,21 3-1-15,27-3-2 0,35-4 0 16,33-6 1-16,41-9 1 0,50-5 11 16,41-8-10-16,38-1 16 0,30-3 4 15,9 0 25-15,18-3-48 0,56-6-196 16,67-8 96-16,48-1 49 0,45 4 20 15,14 6 31-15,-5 4 1 0,11 4 0 16,2 4 12-16,0-1-12 0,4 6 21 16,-3-6 33-16,-6 4-55 0,1 4 0 15,-8-1 0-15,4 1 13 16,-5-3-11-16,5-1 11 0,-2-3 11 16,0-4-24-16,-9-4-81 0,-2-8-12 15,-9-9-27-15,-20-3 14 0,-18-2 22 16,-31 1 9-16,-42 10 17 0,-41 1 0 15,-41 3-36-15,-62 11-39 0,-60 11 23 16,-81 15-395-16,8 2-234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1100.67188" units="1/cm"/>
          <inkml:channelProperty channel="Y" name="resolution" value="1936.58398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1-04-27T22:38:22.81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3527 8928 699 0,'0'0'49'16,"0"0"137"-16,0 0-4 0,0 0-91 16,0 0-13-16,0 0-78 15,0 0-10-15,0 0 10 0,0 0 1 16,-25-31 31-16,31 17 56 0,2-2 42 16,3 6 4-16,-3-4 5 0,2 0 1 15,-2 5-26-15,1-5-20 0,1 7-26 16,-2 0-36-16,5 0-29 0,-3 0 10 15,7 4-11-15,1 3 21 0,3-4-3 16,4 3-4-16,1-3 6 0,3 1-2 16,7-1 6-16,-1 1-4 15,6-1-2-15,0 1 2 0,1-1 14 0,1-3-7 16,3 4-3-16,5-4-7 0,13 3-6 16,7-3 0-16,15 7-10 15,10 0 0-15,3 0 14 0,0 4-5 0,-10 3-12 16,-13-4 0-16,-9 4 2 15,1-3 0-15,4-4-1 0,7 3 2 16,3-3 13-16,7 0-13 0,2 0 10 16,-2-3 7-16,2-4-18 0,-6 3-1 15,2-3 0-15,1 4-1 0,3-1 0 16,0 2 2-16,-2-1-1 0,-4 3-1 16,-4 0-2-16,-7 0 1 0,5 0 1 15,-3 0-2-15,7 0 2 0,2 0 0 16,-3 0 1-16,5-4 1 15,-4 4-1-15,-5 0 1 0,-3 0 1 16,1-3-2-16,1-1 1 0,7 1 13 0,7 3-14 16,9-3 0-16,-5-1-1 15,2 1 0-15,-2-1 0 0,2 1 1 16,0-1-1-16,11-3 0 0,-3 2 0 16,5-2-1-16,-5 0 3 0,-4-4-2 15,-1 1 13-15,-1 0-12 0,4-3 1 16,1 3 1-16,-1 6-3 0,-4 4-2 15,-8 0-1-15,-2 7-20 0,-4 6 10 16,2 7-3-16,-1 5-3 0,-3 5-223 16,-2 3-137-16,-21-9-346 0</inkml:trace>
  <inkml:trace contextRef="#ctx0" brushRef="#br0" timeOffset="40381.67">3599 11454 2047 0,'0'0'269'0,"0"0"-117"16,-64-54 48-16,62 43-100 0,2 2-100 15,6-8-6-15,15-4-78 0,20 2 26 16,21-9 19-16,25 14 13 0,14 5 13 16,4 9 13-16,-5 6-1 0,1 11-8 15,-2 7 9-15,13-1 0 0,10 12 19 16,8-2-3-16,-2-3 10 15,2-2 13-15,7-6-17 0,8-4-22 16,7-1-3-16,4-6-10 0,5-8 11 16,6-3 2-16,9 0 1 0,4-3 2 15,6-8 17-15,8-3-4 0,0-3 13 16,11 1 9-16,2-8 1 0,2 6 0 16,8-1-17-16,6-2-2 0,2 7-17 15,3-1 13-15,-3 1-13 0,0 7 13 16,-8 3-14-16,-10 4-2 0,-11 7 0 15,-14 7-61-15,-12 3-77 0,-17 6-46 16,-19 9-201-16,-14-3-89 0,-37-6-122 16,-5 5-412-16</inkml:trace>
  <inkml:trace contextRef="#ctx0" brushRef="#br0" timeOffset="42981.92">4825 13693 3 0,'0'0'183'0,"0"0"107"0,0 0-84 16,0 0-40-16,0 0-3 0,0 0-10 15,0 0-49-15,0 0-78 0,0 0-10 16,-9 11-13-16,14-11-1 0,-1 0 20 16,8 0 31-16,-4 0 8 0,3 0-15 15,3 0-10-15,-1 0-10 0,-3 0-8 16,6 0-18-16,-1 0-19 0,-1 0-1 15,5 3 7-15,-3 1 13 0,3 3 15 16,0-4 24-16,6 1 0 16,-3-3 56-16,7 6-17 0,2-3 55 15,2-1-42-15,2 4-39 0,5-3-36 16,1 3-3-16,-4 0-10 0,7 0 17 16,-1-2 5-16,-6 9 1 0,3-4-16 15,-3 4-10-15,-2-3 0 0,-2-3 29 16,4 3 4-16,0-1 6 0,1 1-7 15,7-1 33-15,15-3 16 0,10 2-14 16,17-2-5-16,10-4-4 0,9-3-29 16,-7 0-16-16,-6 0-11 0,-8 0 0 15,-11 0 14-15,3 4 39 0,1-1-17 16,-3 8-12-16,-3-4-10 16,-4 3-14-16,-8 3-1 0,0-3 2 15,0 4 0-15,0-4 10 0,14 3 3 16,-8-3-14-16,7-3 1 0,3 0 13 15,3 0 3-15,1-3 4 0,5-4 44 16,-6 0 65-16,8 0-65 0,-1-7-35 16,5 3-7-16,2-3-9 0,0 0 7 15,2-3-4-15,-4 1 0 0,0-2-3 16,0-2 3-16,0-1-16 0,9-2 13 16,3-2 0-16,2 4-14 0,3-3-1 15,-1 1 2-15,7-1-3 0,4 3 0 16,10-2 1-16,0-1-1 15,2 3-2-15,-4 0 1 0,-2 9-12 16,-4-6 11-16,-2 8-1 0,-2-4 1 16,-4 7 0-16,-5-4 1 0,-6 1 1 15,1 3 0-15,-7 0 2 0,0-4 0 16,0 4-1-16,4 0 2 0,-2 0 16 16,2 0-6-16,7 0-10 0,8 0 13 15,6 0-15-15,8 0 1 0,2 4 11 16,-6-1-11-16,0 1 0 0,-8-1 0 15,-5 1-1-15,-7-1 1 0,-3 1 11 16,-10-1-12-16,-6-3 0 0,-7 0 12 16,3 0-11-16,-3 0 1 0,-3-3 13 15,8-1-15-15,3 1 0 0,1-1 0 16,-4 1 0-16,4 3 0 16,-5-4 2-16,-5 1-3 0,-11-1-16 15,-10 4-61-15,-21 0-28 0,-8 0-35 16,-7 0-42-16,-1 4-40 0,0 3-84 15,-1 0-122-15,-7 7-27 0,-1-9-111 16,-51 33-132-16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1100.67188" units="1/cm"/>
          <inkml:channelProperty channel="Y" name="resolution" value="1936.58398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1-04-27T22:39:15.35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23853 6746 46 0,'-73'-17'42'0,"-10"-1"75"16,11-1-12-16,16 5 77 0,13-3-110 16,10 3-49-16,12 7-20 0,5 2 0 15,-3-6-3-15,-4 1-1 0,-4-1-67 16,-8-3-115-16,10 6-68 0</inkml:trace>
  <inkml:trace contextRef="#ctx0" brushRef="#br0" timeOffset="282.52">22548 6617 23 0,'-56'11'235'0,"11"-4"6"16,16-4-68-16,12-1-14 0,5 1-22 16,4 1-36-16,4-4-45 0,2 7 2 15,2-4 92-15,18-3-33 0,23 4 0 16,38-4-29-16,33 0-49 0,32-7-13 16,20-4-14-16,5 6-11 0,-6-5 0 15,1-1 3-15,11-3 12 0,20 4-16 16,9 1 2-16,24 6 35 0,18-1 25 15,20 4 16-15,16 0-7 0,9 12-26 16,5 9-12-16,-7 7-30 0,-10 5 23 16,-12 0-23-16,-23 6 13 0,-25-3-16 15,-19-6-19-15,-24 1-36 16,-25-8-4-16,-25 2-12 0,-33-8-69 16,-33-1-55-16,-23-2-124 0,-18-7-303 15,4 10-28-15</inkml:trace>
  <inkml:trace contextRef="#ctx0" brushRef="#br0" timeOffset="4950.43">11954 11900 37 0,'0'0'248'16,"0"0"-69"-16,0 0-48 0,0 0-30 15,0 0-20-15,0 0-25 0,0 0-14 16,0 0-24-16,0 0-17 0,0 0-1 16,21-47 43-16,-27 44 29 0,1-1-11 15,1 1-30-15,4 3-31 0,-4-4-36 16,2 4-29-16,2 0 9 0,-2 0 21 16,-2 0 8-16,2 0 11 0,0 0 14 15,2 0 2-15,-2 4 13 16,2-4 23-16,-2 3 10 0,2-3-11 15,0 4-5-15,0-4-14 0,0 3 0 16,0-3 10-16,2 4-6 0,2 1-7 16,2-2-11-16,0 4-2 0,0 0-6 15,1 4 2-15,3-1-9 0,-4 2 13 16,0-1 11-16,3 3-10 0,-5 0-1 16,-2 0 13-16,2-2-9 0,-2 2 35 15,0 0-7-15,2 0-32 0,-4-2-6 16,2-2 6-16,0 4 45 0,1 0 14 15,-1-5 6-15,0 2-10 0,4 3-3 16,2-4-3-16,-2 4 0 0,5-5-20 16,1 8 1-16,-4-3-20 15,7-2-10-15,-7 2-16 0,7 4 15 16,-9-4-12-16,4 1 12 0,-6 6 1 16,-2 0 20-16,-2-2 12 0,-2 2 7 15,-8 2-13-15,2 1-23 0,-3-3 10 16,-1 2-13-16,4-2 2 0,-5-2-2 15,9 6-16-15,-2-8 13 0,4-1-13 16,2 5 16-16,0-4 0 0,2-1 2 16,6 1 14-16,7-3 36 0,-1 2-19 15,5 1-1-15,1-3-3 0,3 2 1 16,0 1-4-16,0 1-9 0,-3-1-17 16,1-5-20-16,-3 6 1 0,-3-1 9 15,-3-1 10-15,-1 1 0 0,-3 1 2 16,-2-2-2-16,-2 1-1 15,5 0 1-15,-7-4 3 0,2 4 17 16,-2-3-19-16,0 4-1 0,2-6 1 16,0 5 1-16,2-3 2 0,-1 2-1 15,1 1 0-15,4-3 13 0,-2 4 1 16,-1-6-1-16,5 9-14 0,-2-4 11 16,5-5-13-16,-5 13-3 0,5-4 3 15,-5-2-4-15,4 5 4 0,-1-1 0 16,-3 5 1-16,2-2 16 0,-3 2-14 15,-3 2 20-15,4-2-1 0,-4 1-5 16,-1 3-4-16,-1-3 0 16,2-3-11-16,0 6 1 0,-4-2 10 15,4 1 0-15,5-5-13 0,-3 2 0 16,4-2-11-16,-1-1 11 0,5-3 3 16,-3 3-1-16,3-4 0 0,3-2 1 15,-3 2 0-15,-1-6 9 0,1 6-12 16,1-3-2-16,-5-3 0 0,3 3-15 15,-5-1 14-15,3-1-10 0,-7 5 10 16,2-4 0-16,-4-1 3 0,0 5 13 16,-4 0-12-16,0-5 2 0,2 5 13 15,-2-4-3-15,2-1-10 0,0 1 17 16,5-3-17-16,-3 0 10 0,2 2-11 16,0-2 0-16,9 0 1 0,-7-2-3 15,6 2 0-15,1-4 0 0,-3 4-1 16,5-3-2-16,-5 1 0 15,3 2-16-15,1 0 6 0,-5-4 0 16,3 3 12-16,-6 0-19 0,5 1 20 16,-5-3 0-16,2 1 2 0,-3 2-1 15,-1 0 3-15,4-4-1 0,-2 3-2 16,-1 1 15-16,3 0-3 0,-2 0-11 16,7-2 0-16,-5 2 37 0,4 3-3 15,-1-3-20-15,3 5 0 0,1-1 1 16,1-1 5-16,-3 2 1 0,4 2-10 15,-1-3-10-15,1 1 13 0,-1-2-3 16,-3 1 3-16,3 1 1 16,-1-5-14-16,2 3 16 0,-7-1 1 15,7-2-18-15,-1 0 11 0,1-2-11 16,-3 2 11-16,5 0-13 0,0 0 2 16,1 2 1-16,1-2 29 0,2 3 7 15,-2 1-7-15,2 1-12 0,1-2-1 16,-1 2-18-16,-2 2 15 0,0 0 1 15,-3-2-15-15,-3-1 11 0,4-1-1 16,-3 2 14-16,1-5-13 0,-1 4 6 16,-1-6-3-16,4 2-3 0,-3 0-9 15,5-4 21-15,0 4-12 0,4-1-10 16,1-3 0-16,1 4-3 16,-2 0-3-16,2-2 0 0,4-1-16 15,-4 3-7-15,-2 0 10 0,2-2 0 16,-4 2 15-16,0 0-9 0,-3 0 10 15,-1 1 3-15,0-1-1 0,-5 0-1 16,3 0 15-16,2-2-3 0,-3 2-1 16,1 0 8-16,-5-1-4 0,5-3 0 15,-1 4-13-15,-1-4 13 0,-5 1-14 16,7 1 1-16,-2-1 0 0,-5-1 13 16,4-3-15-16,-1 0 1 0,-5 3-1 15,5-1-1-15,-5-2-12 0,2 0-17 16,-1 0-22-16,3 4-10 0,-1-4 3 15,-1 3 3-15,3-1 6 0,-3 1 1 16,4 1 12-16,1 3-2 0,-5 1 2 16,7-1 33-16,2 4-9 15,-1 1 12-15,1-2 0 0,0 4 2 16,-1-2-2-16,3 2 2 0,-2 0-2 16,-1-2 3-16,3 2 11 0,-4-3-12 15,1 1-2-15,1-2 0 0,-2-1-4 16,-1 2-31-16,1 3 9 0,-2-6-6 15,1 3 12-15,1-1 17 0,-3 2-13 16,3 2-46-16,-3-3-162 0,5 4 186 16,-4 3 38-16,3-6 25 0,-1 5-8 15,-1 1-15-15,1-6 1 0,0 2 10 16,1 2-13-16,-1-6-16 16,0 4 3-16,-5-5 13 0,3 1 32 15,-1-6 4-15,-6 3-4 0,7-6-2 16,-5 3 5-16,3-4-15 0,1-4-1 15,3 4-7-15,0-3-12 0,-1-1-1 16,9 1-2-16,-2-1-10 0,2 4 0 16,2-5 0-16,-2 5-7 0,2 3-9 15,-1-3 0-15,-1 4 19 0,-2-1 10 16,0-1 17-16,0 1-4 0,2 1 6 16,-5-1-6-16,3-3 10 0,0 4-10 15,0-8 9-15,0 2-2 0,1 2 2 16,-1-3-18-16,6 3 11 0,-2-4-15 15,2-3 0-15,0 4 2 0,2-1 0 16,0-3-1-16,0 0 1 16,1 4-2-16,-3-4 0 0,0 3 0 15,2 1 1-15,-4-4 12 0,-3 0-9 16,-1 0 12-16,4 0 0 0,-4 0-13 16,0 0-2-16,0 0-1 0,-3 0-12 15,3 0 10-15,0 0-17 0,-2 0-4 16,-1 0-64-16,1 7-108 0,-4-2-104 15,-3 9-186-15,-5-4-69 0,-13 34 6 0</inkml:trace>
  <inkml:trace contextRef="#ctx0" brushRef="#br0" timeOffset="25682.96">16419 15943 985 0,'0'0'293'0,"0"0"-231"0,0 0-59 15,0 0 0-15,0 0 75 0,0 0 23 16,0 0 55-16,0 0 49 0,0 0 29 15,-6-24-63-15,2 20-28 0,0 1-37 16,-3-3-19-16,3 0-12 16,0-1-11-16,0 3-13 0,0-3-5 15,-2 4 11-15,4-4 14 0,-2 0 22 16,-1 0 3-16,-1 3-10 0,2-1-6 16,0-6-17-16,2 8-2 0,-2-4-4 15,-2 0 6-15,-1 0-6 0,3 0-12 16,-4-2-4-16,-2-1-7 0,3 3-5 15,-3-4-4-15,-2 1-6 0,-1 0-19 16,1-3-3-16,-5 6 2 0,3-7-3 16,-1 4 2-16,-1-1-1 0,-3-1-9 15,3 2 9-15,-1-4 1 0,-1 3 2 16,-1-1 2-16,-2-2 1 16,3 0 19-16,-3 0 9 0,2 2-6 15,-1-2-3-15,-3 0-6 0,0 0-14 16,-2 2-1-16,1 2-1 0,-3-4 0 15,-2 3 0-15,2 1 0 0,-2-3 3 16,-2 6 16-16,4-3 0 0,0 3 0 16,2-3-17-16,3 3 10 0,1 1-10 15,4-1-2-15,3 4-3 0,2-1-12 16,3 1-1-16,-1-1-9 0,4 1 0 16,0 3-3-16,-3 0-1 0,3 0 17 15,-2 0-10-15,-2 0-7 0,1 7 4 16,-5 0 6-16,1 0 8 15,-1 5 11-15,-5 2 0 0,5 0-13 16,-1 0 12-16,-1 2-2 0,3-2-10 16,1 0-6-16,0 0 0 0,3-2-3 15,3 2 9-15,-2 0 10 0,0 0-9 16,4-2 11-16,-1 2 1 0,-1 3 0 16,0-1 0-16,2 1 12 0,0 4 4 15,0-2-14-15,-1 2 11 0,1 0-1 16,2-5-10-16,0 5-1 0,2 0 2 15,0-5-1-15,0 4 0 0,0-4 17 16,4 2-17-16,2-1 1 0,1 0 13 16,-1-1-13-16,2 2 10 0,0 3 2 15,-1-6-13-15,5 6 2 16,-4-2 18-16,3 6-19 0,-1-4 0 16,-2 1 19-16,5 3-20 0,-3-3-1 15,4 3 12-15,-1-6-11 0,1 2 10 16,5 0-8-16,0-2 18 0,-1-1-19 15,3-4 19-15,-1 1-10 0,3-1-8 16,0-3 21-16,-4-1-13 0,3 1-9 16,-1-3 13-16,2 3 3 0,-5-1-16 15,1 1 16-15,0-4 3 0,-5 3-20 16,5-5 11-16,-1 6-13 0,1-4-1 16,-3 3 1-16,1-3 1 0,4 4 2 15,-3-6 16-15,3 2 0 0,-1-4-3 16,5 4-4-16,-2-3-10 15,4-4 11-15,-2 3-10 0,4-3 12 16,2 0-12-16,-2 0 1 0,-3-3 17 16,3-1-8-16,0-3-12 0,-4 4 11 15,0-4-11-15,-2 2 1 0,-3 1 2 16,1-3 21-16,-4 0-7 0,-3 4-2 16,3-8 6-16,-1 4-4 0,-3-3-2 15,3-2-13-15,1-2 0 0,-1 0-1 16,-1-2-2-16,1-5 2 0,1 4 1 15,-3 1 13-15,-1-5-14 0,-3 7 13 16,2-2 7-16,-5-1-7 0,-3 7-2 16,0-4 5-16,-2 3-5 0,-2-5-11 15,0 6 10-15,-2-4-11 16,-4-2 1-16,-1-1 14 0,-1 3-14 0,2-4 0 16,-4 3-1-16,-1-3 0 15,5 1-1-15,0 1-1 0,-7 2 0 16,7-3-2-16,-2 5-9 0,0-6-1 15,-3 8-15-15,-1-4 0 0,0 1-3 16,-5 0 3-16,-2 2 10 0,-3 1 15 16,-3-4-13-16,-4 1 15 0,-4-1 1 15,2 1 10-15,-6-3-7 0,4-2-2 16,-5 1 30-16,5-2 12 0,0 1 7 16,2-3-29-16,4 6-19 0,3 1 14 15,1-4-13-15,4 4-3 0,1 6 0 16,-1-6-12-16,4 7-1 15,-1 0-5-15,1 0-7 0,-3 0-6 16,3 3 0-16,-1 1 3 0,-5 3 0 16,-2 0 6-16,1 0 20 0,-1 0 1 15,-2 3 1-15,-2 1 1 0,3-1-1 16,-1-3 0-16,4 4 0 0,-2-4 0 16,7 0-31-16,-3 3-10 0,7-3-36 15,-1 4-87-15,1-1-170 0,2 11-198 16,1 2-228-16,-22 45-1119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1100.67188" units="1/cm"/>
          <inkml:channelProperty channel="Y" name="resolution" value="1936.58398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1-04-27T22:41:16.68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18441 3656 101 0,'0'0'404'0,"0"0"-25"0,0 0-60 16,0 0 10-16,0 0-24 0,0 0-81 16,0 0-20-16,0 0 3 0,0 0-13 15,-64 19-4-15,57-16 28 16,3 1 25-16,2-1 21 0,2-3-40 16,0 4-45-16,0-4 1 0,0 0 12 15,0 0-6-15,0 0-22 0,2-4-32 16,2 4-13-16,-4 0-3 0,3-3-3 15,-3 3-24-15,2 0-29 0,2 0-20 16,0 0-1-16,2 0 4 0,2 0 2 16,5 0 1-16,3 0 5 0,5 0 46 15,2 0 0-15,6-4-52 0,2 1-20 16,2-1-4-16,4 1 6 0,0-4-9 16,2 2-6-16,1 1-10 0,1-3 10 15,2 4-9-15,-3 3 18 0,3 0-20 16,1 0 1-16,9 3-2 15,7 4 0-15,11-2 0 0,9 6 0 16,9-4 3-16,0 0 13 0,-2-4-14 16,-11-3 16-16,-1-3-15 0,-11-4 12 15,-2 3-12-15,4-3 9 0,-6 0 9 16,-4 2 0-16,-13 2-20 0,-4-1 0 16,1 1-1-16,17-1 0 0,20 1 30 15,12-1-7-15,-2 4-22 0,-1 0-1 16,-5 0 1-16,8 0 0 0,-2 0 1 15,4 0 10-15,-2 0-11 0,0 0 1 16,6-3 1-16,2 3-2 16,0-4 0-16,0 1 0 0,-2 3 1 15,-6 0 1-15,-4 0-2 0,0 0 2 16,-5 0 0-16,1 0 25 0,4 3-25 16,-5 4 0-16,3-3 9 0,2 3-10 15,-9-4 0-15,5 1 1 0,-5-1-1 16,5 1 1-16,-3-3 0 0,5-1 0 15,0 0 12-15,-1 0-13 0,3 0 1 16,-6 0 0-16,1 0-1 0,-3-1 1 16,6 1-1-16,-7-4 0 0,3 4 0 15,-5-3-2-15,-12 3 0 0,-14 0 0 16,-15-4 0-16,-9 4 0 0,-3 0 2 16,-4-3 1-16,5 3 15 0,-1-4 0 15,-2 1 0-15,1-1 0 16,-9 4-3-16,1-3-15 0,-8-1-23 15,-2 4-85-15,0 0-124 0,-2 0-146 16,0 0-108-16,0 0-298 0,4 14-952 0</inkml:trace>
  <inkml:trace contextRef="#ctx0" brushRef="#br0" timeOffset="1382.99">25847 3703 1911 0,'0'0'531'0,"0"0"-260"0,0 0-68 16,0 0 63-16,0 0-90 0,0 0-72 15,0 0-15-15,0 0 16 0,0 0-7 16,21-25-26-16,-11 18-12 16,-1 4-16-16,1-4-3 0,0 2-4 15,3-2-5-15,-1 3-9 0,7-3-8 16,-1 0 4-16,5 4 6 0,4-1-3 15,10 1-10-15,15-1-9 0,14-3-1 16,19 4-2-16,14 1 0 0,17 2 4 16,-1-3 8-16,-5 3 85 0,-9-4 27 15,-10 4-50-15,2-3-58 0,4-1-14 16,7 1 1-16,5-4 25 0,3 3 9 16,2 1 6-16,12-1-3 0,2 4-9 15,6-3 3-15,7-1-1 0,1 4-5 16,7-3 3-16,2-1 0 0,4 4-10 15,2-3-3-15,2 1 7 16,-1 2-4-16,1-3 7 0,2 3-7 16,4 0-8-16,-3 0-11 0,-1 0 10 15,4 3-12-15,1-1 11 0,-7 5-11 16,2-4-3-16,0 4 2 0,0-7 1 16,5 7 0-16,-7-3-1 0,-2-1 1 15,-6-3 1-15,-8 7 1 0,-17-7 1 16,-25 4-1-16,-23-1 0 0,-30 1-2 15,-21-4 0-15,-15 0-46 0,-8 0-153 16,-4 0-85-16,-2 0-95 0,-2 0-376 16,-39 0-1311-16</inkml:trace>
  <inkml:trace contextRef="#ctx0" brushRef="#br0" timeOffset="2383.17">21047 5091 901 0,'0'0'436'16,"0"0"-149"-16,0 0-8 0,0 0-35 16,0 0 21-16,0 0 80 0,0 0-1 15,0 0-44-15,0 0-56 0,-8 16-45 16,8-16-14-16,0 0 16 0,0 0 4 16,0 0-20-16,0 0 15 0,0 0-1 15,2-7-43-15,2 2-25 0,5-9-19 16,1-7-24-16,0 3-27 0,5-4-19 15,-3-8-17-15,5-1-23 0,-1 1 10 16,1-8-9-16,-5 4 9 0,5 1-11 16,-5-5 0-16,1 8-1 15,-5-3 1-15,4 2 2 0,-8 8 9 16,3-5-9-16,-1 11 9 0,-4 1-9 16,0 6 31-16,-2-1-34 0,2 8-9 15,-2 3-70-15,0 0-3 0,2 10 59 16,4 1 22-16,2 1 1 0,1 5 0 15,5 4 12-15,-1 2-10 0,3 1 0 16,3-1 16-16,-1-2-15 0,-1 3 12 16,-1-5-3-16,3 6-10 0,-2-3 0 15,-7-1 23-15,2 4-5 0,-5-2-20 16,-3 1-1-16,-2-1 0 0,0 1 0 16,-2-1 1-16,0-2 0 0,-2 0-2 15,0-9-31-15,0 5-22 0,0-6-33 16,-1-1-33-16,3-6-35 0,0-3-24 15,0-1-10-15,0-1-56 16,3-10-179-16,-1 1-231 0,0-1-406 16,-2-15-489-16</inkml:trace>
  <inkml:trace contextRef="#ctx0" brushRef="#br0" timeOffset="2634.14">21043 4986 52 0,'0'0'3458'15,"0"0"-2837"-15,0 0-245 0,0 0-138 16,0 0-88-16,0 0-9 0,0 0-25 16,0 0-65-16,58-7-35 0,-27 4-13 15,-2 0 0-15,6-4-1 0,-2 0-1 16,5-4-1-16,-1 8-25 0,-2-4 10 15,2 1-12-15,-6-4-43 0,-2 3-53 16,-2 3-70-16,-6-6-103 0,-7 7-147 16,-4-1-577-16,-1-6-1247 0</inkml:trace>
  <inkml:trace contextRef="#ctx0" brushRef="#br0" timeOffset="3481.21">29380 4833 1509 0,'0'0'458'0,"0"0"-202"15,0 0 58-15,0 0 50 0,0 0-15 16,0 0-28-16,0 0-55 0,0 0-78 15,0 0-65-15,12-12-23 0,-10 12-10 16,-2 3-3-16,3 3-16 0,-3 0-16 16,4 1-14-16,-4 4-26 0,0 3-15 15,0 2-12-15,-7 1 10 0,5 7-23 16,-2-1-40-16,0 8-15 0,0-1-17 16,4 2-5-16,0-3-32 15,0-3-58-15,0-1-51 0,0-4-49 16,4-6-63-16,2-1 11 0,1-7 44 15,-1-3-96-15,0-4-257 0,0-18-480 0</inkml:trace>
  <inkml:trace contextRef="#ctx0" brushRef="#br0" timeOffset="4017.47">29328 4671 2493 0,'0'0'640'0,"0"0"-147"16,0 0-54-16,0 0-75 0,0 0-92 16,0 0-55-16,0 0-67 0,0 0-46 15,0 0-49-15,0 0-55 0,-24-51 0 16,34 48-15-16,2 1 12 0,3-2-13 16,5 1 13-16,7 0-9 0,0 3 0 15,6-4 9-15,-2 4-28 0,2 0 13 16,-4 0-19-16,-4 7-5 0,0 2-10 15,-9 1-9-15,-3 4 8 0,-5 7 10 16,-8-2 40-16,-10 6 2 0,-3-3 1 16,-7 3 19-16,-5-4 36 0,-4-2 46 15,2 2-3-15,-2-7-22 0,4-2-15 16,5-5-6-16,3-4 3 0,7 4-10 16,4-7-48-16,6 0-21 15,8 0 21-15,10 0 18 0,7 0-18 16,2-3-14-16,10-1-4 0,0 4 2 15,5 0 13-15,-3 4-12 0,-2 6 0 16,-4-3-15-16,-4 6-1 0,-10 1 7 16,-3 6 24-16,-13-2 18 0,-3 1 28 15,-13 5 12-15,-5-4-7 0,-9 4 7 16,-6-5-3-16,-5-1 14 0,-1 3 16 16,0-6 45-16,-5-4-3 0,7 3-58 15,2-7-35-15,4-4-10 0,4 1-3 16,7-4-9-16,3 0-12 15,5-4-45-15,1-3-43 0,3-3-42 16,4 3-48-16,2 3-74 0,-6-3-162 16,3 7-856-16,-17 0-1801 0</inkml:trace>
  <inkml:trace contextRef="#ctx0" brushRef="#br0" timeOffset="18577.07">18672 4036 453 0,'0'0'1069'16,"0"0"-630"-16,0 0-60 0,0 0-66 15,0 0-55-15,0 0-43 0,0 0-33 16,0 0-46-16,0 0-21 16,-14-12-20-16,12 8-16 0,0 4-4 15,-2-3 10-15,1-1 13 0,1-3 15 16,0 4 9-16,2-1-16 0,-6 1-20 16,4-1-2-16,0-3-13 0,-4 4-3 15,2-1-3-15,2-1 2 0,-7 2-11 16,1-1-20-16,2 1-11 0,-2 3-7 15,-1-4 4-15,3 4-1 0,-6 0 0 16,1 0 1-16,1 0-7 0,2 4-12 16,-3-1-1-16,3 1 0 0,0 3 1 15,0 1 13-15,-1-1-13 0,3 7 12 16,-2 0-12-16,2 2 12 0,0-2-2 16,-1 7-11-16,3-5 0 15,2-3 0-15,0 8 0 0,0-7 0 16,0 2-1-16,2-5-1 0,0 2 0 15,6-2 0-15,0-2 2 0,3-2 13 16,3-4-3-16,5 1 0 0,-1-1-10 16,5-3 11-16,-1-3-13 0,3-1-1 15,0 1 0-15,-7-4-42 0,3 1-46 16,-7-1-21-16,-1 4-40 0,-3-1-72 16,-6 4-26-16,-2 0 4 0,0 4-93 15,-6-1-193-15,2 4-275 16,-7 2-480-16</inkml:trace>
  <inkml:trace contextRef="#ctx0" brushRef="#br0" timeOffset="19055.02">18805 4060 2274 0,'0'0'484'0,"0"0"-210"0,0 0 7 16,0 0-135-16,0 0-35 0,0 0-9 15,0 0-57-15,0 0-45 0,0 0-82 16,0 0 56-16,-13-7 26 16,9 14 45-16,-2 4 8 0,-2-1 1 15,1-1 28-15,1 1 28 0,2 1-9 16,-4 3-26-16,4-7-12 0,0 2-4 15,1-2 3-15,3-4 0 0,0 4-12 16,5-3-10-16,1-1-9 0,2 0-6 16,2 1 5-16,3-4 1 0,-1 0-6 15,1 0 0-15,1-7-4 0,1 4 7 16,-3-4 0-16,0 0-1 0,1-4-2 16,-1 2 6-16,-4-1 2 0,3-8 1 15,-7 5 9-15,4 0-9 0,-6-4-10 16,-2 3-2-16,0 2-1 15,0-2-9-15,-8 0 4 0,0 3-1 16,-5 8-3-16,1-4-9 0,-5 3 0 16,1 4-3-16,-1 0 0 0,-1 0-12 15,1 0-25-15,5 7-103 0,-3 0-82 16,9 0-44-16,-2 0-77 0,6 4-190 16,2-4-647-16,12 1-866 0</inkml:trace>
  <inkml:trace contextRef="#ctx0" brushRef="#br0" timeOffset="19391.37">19094 3793 1759 0,'0'0'797'15,"0"0"-349"-15,0 0 27 0,0 0-117 16,0 0-75-16,0 0 12 0,0 0-63 16,0 0-87-16,0 0-81 0,0 0 22 15,-37-3 36-15,37 13 49 0,2 4-55 16,0-1-53-16,2 4-26 0,-2 7-16 16,4-1-9-16,-4 5-11 0,0-2 11 15,1 2-11-15,-3-2-1 0,0 6 0 16,0-10 0-16,0 6-2 15,0-5-1-15,0 1 0 0,-5-8-15 16,5-2-34-16,0 3-93 0,0-10-78 16,5-3-19-16,1-4-69 0,4 0-377 15,11-28-1122-15</inkml:trace>
  <inkml:trace contextRef="#ctx0" brushRef="#br0" timeOffset="20717.36">18449 4512 1368 0,'0'0'1121'0,"0"0"-780"15,0 0 15-15,0 0-94 0,0 0-75 16,0 0-11-16,0 0-25 0,0 0-46 16,0 0-52-16,0 0-28 15,-8-9-13-15,8 9 10 0,0 0 31 16,0 0 6-16,2 7 19 0,0-1 21 15,0 1-6-15,0 6-16 0,0 1-9 16,0 2-7-16,-2 2-12 0,0 6-6 16,0-5-9-16,0 2-3 0,0-3 5 15,0-3-2-15,0 6-7 0,2-7-5 16,-2-5-10-16,6-2 3 0,-1 0 10 16,3-4 36-16,4-3 15 0,1 0-3 15,3-3-27-15,3-8-22 0,-1 3 0 16,5-6-3-16,0-4-2 0,-7 1-7 15,3 1 0-15,-5-5 3 16,3 4 9-16,-9 1-2 0,1-1 5 16,-1-1 9-16,-6 6-5 0,-2-6 8 15,0 5 6-15,0 0-11 0,0-1-31 16,0 0-1-16,-2 4-2 0,-4 3-12 16,2 0-10-16,1-2-62 0,1 2-77 15,0 0-52-15,2-3-43 0,0 3-109 16,4 3-264-16,1 1-510 0,7-4-631 0</inkml:trace>
  <inkml:trace contextRef="#ctx0" brushRef="#br0" timeOffset="21188.5">18852 4364 1349 0,'0'0'1607'0,"0"0"-1233"16,0 0 63-16,0 0-163 0,0 0-133 16,0 0 37-16,0 0-45 0,0 0-56 15,0 0-18-15,0 0 5 0,-6-7 1 16,2 10 12-16,-2 1 5 0,-1-1 4 16,1 4-3-16,-4 0-10 0,0 0-6 15,1 4-3-15,-1-6-9 0,4 2-16 16,-3 0-15-16,5 0-23 15,0 3-1-15,4 1-3 0,0-4-12 16,2 1 13-16,4-1-1 0,3 0-9 16,-1 0-3-16,2 4 14 0,1-8-1 15,1 4-1-15,0 0 0 0,-1-1-10 16,1 1 11-16,-1 0 1 0,-3 3 1 16,2 0 2-16,-2 3 14 0,-3-3-4 15,-1 1-9-15,0 6 9 0,-2-7 6 16,0-1 6-16,-2 2 10 0,0-1 2 15,0 1-2-15,0-4 2 0,-2-4-3 16,-2 4-2-16,0-5 26 0,-3 1 34 16,1 1-34-16,-2-1-29 0,0-3-10 15,-5 0-8-15,3 0-10 16,-2 0-46-16,-3 0-71 0,3 0-71 16,-1-3-67-16,1-1-69 0,4 1-323 15,-1-9-1144-15</inkml:trace>
  <inkml:trace contextRef="#ctx0" brushRef="#br0" timeOffset="22383.33">20057 4081 1683 0,'0'0'1283'16,"0"0"-988"-16,0 0 70 0,0 0-84 15,0 0-143-15,0 0 10 0,0 0-49 16,0 0-59-16,0 0-40 0,0 0-13 16,-12-31 13-16,12 27 19 0,0 1 24 15,0-4 10-15,0 3 0 0,-2 4 15 16,-4-1-4-16,-1 1-8 0,1 0-1 15,-4 0 1-15,0 0 5 16,-1 1-12-16,1 3-9 0,2-1 0 0,-5 4-7 16,5 0-8-16,-2 7-1 15,3-3-6-15,1-2-6 0,0 1-12 16,2 4-16-16,2 3 1 0,0-8 0 16,2 5 3-16,0-3-4 0,0 2 4 15,0 1-6-15,2-5-4 0,0-2-8 16,4 0-7-16,0 0 3 0,-2 4 7 15,5-8-4-15,1 0-12 0,-2-3-43 16,7 0-50-16,-5 0-56 0,2 0-130 16,1 0-319-16,8-6-923 0</inkml:trace>
  <inkml:trace contextRef="#ctx0" brushRef="#br0" timeOffset="22800.15">20229 4074 2481 0,'0'0'1066'16,"0"0"-845"-16,0 0 182 0,0 0-136 16,0 0-149-16,0 0 23 0,0 0-51 15,0 0-78-15,0 0-12 0,0 0-31 16,-46-7-6-16,38 14 3 0,2 0 7 15,0 2 2-15,4 1-6 0,-7 1 3 16,5 3 7-16,2-2 19 16,0 2-7-16,2-3 9 0,0-1 49 15,0 0 3-15,6-6 19 0,0 1-3 16,1-5 5-16,1 0-2 0,4 0-1 16,-3-2-3-16,3-8 13 0,-6 3 8 15,5-7-15-15,-3 4-24 0,-2-1-25 16,2-1-12-16,-1-6-10 0,-5 8-1 15,2-4 1-15,-4 2-1 0,0-2-1 16,0 3 0-16,0 1-30 0,-4 5-28 16,-7 1 3-16,-1 4-2 0,-1 0-44 15,1 0-58-15,-4 4-80 16,1 1-95-16,3 2-217 0,3 0-652 16,1 7-1027-16</inkml:trace>
  <inkml:trace contextRef="#ctx0" brushRef="#br0" timeOffset="23075.36">20442 3823 3205 0,'0'0'597'0,"0"0"-74"15,0 0-112-15,0 0-171 0,0 0-42 16,0 0-46-16,0 0-109 0,0 0-40 15,0 0-2-15,0 0 0 0,-31 42-1 16,31-26-12-16,-2 5 11 16,2 1-2-16,0-1-13 0,0 7 15 15,0-5 0-15,0 1-1 0,0-5 0 16,2 2 0-16,-2 0-10 0,2-5 10 16,0-6-16-16,-2 4-104 0,2-3-89 15,-2-2-123-15,0-2-276 0,0-4-926 0</inkml:trace>
  <inkml:trace contextRef="#ctx0" brushRef="#br0" timeOffset="23850.51">19830 4516 2058 0,'0'0'976'0,"0"0"-495"15,0 0 59-15,0 0-175 0,0 0-97 16,0 0-31-16,0 0-88 0,0 0-69 16,0 0-44-16,0 0-24 0,12-44-12 15,-10 44 2-15,-2 3 14 0,0 4 8 16,0 7 19-16,0 0 15 0,-4-1-19 16,-2 4-12-16,-2 4 1 0,4-2-4 15,-5 2-3-15,5-2-9 0,-2-1 0 16,4 3 7-16,0-6 2 15,2-1 0-15,0 0 0 0,0 0-3 16,0-2-5-16,4-1-1 0,2-4 0 16,2 3-9-16,-3 1 15 0,3-4-6 15,-2-2-11-15,4-2 2 0,1 1 12 16,-1-4-14-16,2 0 1 0,3 0-1 16,2 0-1-16,-3 0-18 0,5-7-45 15,-1 2-68-15,3-6-54 0,0 1-50 16,-1-1-59-16,1 1-67 0,-5 3-214 15,-3 2-403-15,5-6-394 0</inkml:trace>
  <inkml:trace contextRef="#ctx0" brushRef="#br0" timeOffset="24131.5">19830 4615 1018 0,'0'0'2699'0,"0"0"-2162"16,0 0-45-16,0 0-195 0,0 0-157 16,0 0-3-16,0 0-70 0,0 0-67 15,0 0-6-15,0 0-24 0,41-45-7 16,-24 41-66-16,-3 1-56 15,1 1-49-15,-1 2-57 0,-1 0-54 16,-1 0-130-16,-2 0-137 0,1 0-112 16,-7-4-377-16,0 1-85 0</inkml:trace>
  <inkml:trace contextRef="#ctx0" brushRef="#br0" timeOffset="24351.19">19749 4449 3259 0,'0'0'605'0,"0"0"-145"15,0 0-197-15,0 0-152 16,0 0 22-16,0 0-38 0,0 0-40 16,60-45-37-16,-35 36-18 0,6-1-1 15,-2-4-11-15,0 3-28 0,4 1-132 16,-6 5-108-16,-4-2-65 0,-3 3-159 15,-7 1-297-15,-5 3-863 0</inkml:trace>
  <inkml:trace contextRef="#ctx0" brushRef="#br0" timeOffset="24784.45">20138 4414 1076 0,'0'0'2342'0,"0"0"-1839"16,0 0-53-16,0 0-181 0,0 0-106 16,0 0 51-16,0 0-85 0,0 0-72 15,0 0-57-15,0 0-17 0,6-7-10 16,-6 11 15-16,0 3 12 0,0 10 3 15,0 1 9-15,-2-3-11 0,2 13 0 16,-2-1-1-16,2 0 15 0,0 0 22 16,0 1 11-16,4-9 7 15,2 2 6-15,5-4 15 0,-5-5 97 16,10-5-43-16,-3-3-36 0,3-4-19 16,3 0-18-16,2-4-20 0,1-3-22 15,-3-1-3-15,2-6 0 0,-5 0 0 16,3 0 3-16,-5-2-12 0,1-5 0 15,-5 0 9-15,0 2-12 0,1-5 0 16,-7 4 0-16,2-8-15 0,-4 6-9 16,0-3-30-16,-2 4-46 0,0 2-42 15,-2 2-82-15,-4 6-89 0,0 1-195 16,-13 5-1067-16</inkml:trace>
  <inkml:trace contextRef="#ctx0" brushRef="#br0" timeOffset="26200.21">18728 2304 1649 0,'0'0'461'0,"0"0"-218"0,0 0 6 16,0 0-1-16,0 0-53 0,0 0-35 15,0 0-3-15,0 0-33 0,0 0-48 16,-16-21-41-16,16 21 15 0,0 11 73 16,0-1 76-16,0 16 2 0,0 9-27 15,0 19-19-15,0 19-38 0,6 13-43 16,4 15-21-16,3-3-14 0,3-8-2 16,-8-1 6-16,5-12-9 0,-5-5-6 15,-2 1-10-15,-2-5-3 0,0-14-13 16,-4-7 10-16,0-12 1 15,-4-9-1-15,2 2 6 0,-2-2 7 16,-2 9 5-16,0 5 4 0,-5 4-4 16,1 10 19-16,0-4-6 0,1-3-26 15,3-3-17-15,0-6-21 0,4-11-34 16,2-3-79-16,2-15-4 0,8-6-25 16,5-6-34-16,1-13-88 0,-3-1-325 15,14-41-862-15</inkml:trace>
  <inkml:trace contextRef="#ctx0" brushRef="#br0" timeOffset="27034.29">20028 1662 2214 0,'0'0'407'0,"0"0"-92"0,0 0 69 16,0 0-129-16,0 0-82 0,0 0-18 15,0 0-1-15,0 0-85 0,0 0-69 16,0 0 0-16,-2-33 59 0,2 45 60 16,0 6 48-16,0-1-9 0,0 9-35 15,0 2-19-15,0 5 3 0,0 4 3 16,0 10 9-16,2 11-9 15,2 10-19-15,1 19-12 0,1 16-15 16,-2 14-7-16,-2 1-5 0,-2-3-16 16,0-3-3-16,-2-14-8 0,-2 6-4 15,-9-3 0-15,7 1-9 0,-4-7 3 16,2-14-12-16,3-10 12 0,1-17 0 16,0-17 10-16,4-11-1 0,0-1-3 15,0-5-18-15,0 7 9 0,0 0 12 16,4-4-12-16,-2 9-9 0,3-10-1 15,-1-8 0-15,2 0 10 0,0-10-12 16,-2-1-39-16,0-3-51 0,-2 0-28 16,0-3-37-16,-2-4-63 15,0-4-66-15,0 4-117 0,-2 0-531 16,-12 4-817-16</inkml:trace>
  <inkml:trace contextRef="#ctx0" brushRef="#br0" timeOffset="28287.82">26197 3952 1600 0,'0'0'759'0,"0"0"-407"16,0 0-11-16,0 0 67 16,0 0-138-16,-60 0-53 0,51 0-16 15,3-3-24-15,0-1-49 0,0-3-45 16,2 4-21-16,0-4-1 0,4 2 7 15,-3-2 12-15,3 0 18 0,-4-4-9 16,2 8-22-16,-2-4-15 0,-2 7-12 16,-4 0-13-16,1 0 1 0,-7 10-1 15,1 4 10-15,-1 2-1 0,-3 1-3 16,-1 4-11-16,1 2-1 0,9 1 0 16,-5-1-20-16,9-2-1 0,4 0-2 15,2-2 2-15,2-5 3 16,8 0 15-16,7-7-5 0,-1-2-1 15,7-1-12-15,-2-1 0 0,1-3-2 16,-3 0-26-16,-2 0-32 0,1-3-22 16,-5-1-31-16,-3 2-34 0,-6 2-24 15,2 0-44-15,-2-3-82 0,1 3-233 16,-3 0-523-16,8-11-662 0</inkml:trace>
  <inkml:trace contextRef="#ctx0" brushRef="#br0" timeOffset="28650.65">26261 3982 3127 0,'0'0'961'0,"0"0"-721"16,0 0 38-16,-66 14 29 0,57-11-181 16,3-3-19-16,-2 4-40 0,-3-1-67 15,7 4-44-15,2 0 10 0,2 0 19 16,0 2 13-16,6 1-10 0,3 4 0 15,1 0 9-15,2-1-9 0,-1-3 12 16,1 4 2-16,-1 0 10 0,1-7 0 16,-2-2 9-16,1-1 16 0,-1-1 30 15,-2-3 12-15,5 0-12 0,-5-7-19 16,4 2-14-16,-1-6-10 0,-1-3-12 16,-2 4 0-16,-4-6-8 0,-2 2-4 15,3 0-15-15,-5 0-27 0,-7 6-13 16,-3-3-3-16,-6 4-5 15,-5 0-1-15,-4 7-3 0,0 0-16 16,-2 0-15-16,-2 4-30 0,3 3-54 16,7-4-52-16,4 4-191 0,3-3-672 15,22-8-328-15</inkml:trace>
  <inkml:trace contextRef="#ctx0" brushRef="#br0" timeOffset="28952.42">26517 3703 2209 0,'0'0'649'16,"0"0"-220"-16,0 0-16 0,0 0-10 15,0 0-79-15,0 0-22 0,0 0-87 16,-21 66-68-16,19-48-53 0,0 6-33 16,2-1-15-16,0 1-22 0,2 2-12 15,2-1-12-15,1 1-1 0,3-2-2 16,-2-1-15-16,0 1-73 0,2 1-65 16,-3-6-58-16,-1 2-72 0,0-5-83 15,-2-3-293-15,-2-2-722 0,0-1-750 16</inkml:trace>
  <inkml:trace contextRef="#ctx0" brushRef="#br0" timeOffset="29683.44">25812 4493 2463 0,'0'0'688'0,"0"0"-283"0,0 0-96 15,0 0-120-15,0 0-67 0,0 0 12 16,0 0 21-16,0 0-10 0,0 0-22 16,0 0-15-16,21 30-10 0,-17-13-19 15,-2 0-21-15,2 3-27 16,-2 4-10-16,0-5 1 0,2 2-1 15,1 0 3-15,-5-2 13 0,2-5 12 16,-2 0 30-16,0-3 66 0,2-6-29 16,-2-2-13-16,0 1-1 0,0-4 13 15,0 0-24-15,0 0-37 0,0 0-27 16,0 0-25-16,0 0-2 0,2 0-3 16,-2 0-24-16,0 0-3 0,0 0-9 15,0 0-10-15,2 0 4 0,-2 3 24 16,4 1 9-16,-2-1 12 0,8 1 0 15,-3 3 15-15,-1-4 0 0,6 4 3 16,-4-3 9-16,7-1-9 0,-7-3 1 16,7 0-7-16,-7 0 6 15,4 0 6-15,-3 0 0 0,1-7-3 16,-2 0-6-16,0-3 0 0,3-1-13 16,-3 1-1-16,4-6-1 0,-3-5-1 15,1 4-23-15,0-6-9 0,1 2 3 16,-3-1 3-16,0-3 12 0,-6 6 13 15,5 1 2-15,-3 1 1 0,-2 3-1 16,-2 2-1-16,0 1-39 0,-2 1-20 16,-2 3-31-16,-3 3-39 0,5 4-49 15,-4 0-85-15,-2 0-90 0,2 7-152 16,1 4-463-16,3-4-409 16,-2 10-602-16</inkml:trace>
  <inkml:trace contextRef="#ctx0" brushRef="#br0" timeOffset="30062.22">26343 4374 2921 0,'0'0'1079'16,"0"0"-688"-16,0 0-6 0,0 0-81 15,0 0-164-15,0 0-15 0,0 0-31 16,0 0-52-16,0 0-42 0,0 0-10 15,-29-21-17-15,25 25-13 16,-6 3 7-16,2 0 15 0,-7 10 15 16,3-1-10-16,-3 1 12 0,1 4 1 15,-1 2 1-15,3-6 24 0,6 4-7 16,2-5 3-16,4-5 19 0,4 2 14 16,6-6-5-16,5 0-19 0,3-3-6 15,3-2-12-15,2 1-9 0,-1-3 0 16,-1 4-3-16,0-1-18 0,-7-3 3 15,1 7 15-15,-9 4 2 0,0 3 22 16,-6-2 4-16,-2 5-13 0,-8 1-12 16,-5 1-3-16,3-5 0 0,-7 7-55 15,3-7-51-15,-1-2-21 0,5-5-13 16,3-4-22-16,3 1-52 16,4-4-131-16,2-11-260 0,6 4-642 15,13-22-1131-15</inkml:trace>
  <inkml:trace contextRef="#ctx0" brushRef="#br0" timeOffset="30770.73">27309 3919 1560 0,'0'0'442'0,"0"0"-76"0,0 0 37 16,0 0-65-16,0 0-29 0,0 0-27 15,0 0-58-15,0 0-57 16,0 0-14-16,0 0 5 0,-25-24-6 15,21 20-26-15,2 1-28 0,-4 3-18 16,-1 0-31-16,-1 0-40 0,-4 0-9 16,-7 10 0-16,3 4 0 0,-7 2 19 15,-2 5 2-15,2 3 10 0,0-1 9 16,5 8-13-16,3-8-6 0,5 5-2 16,10-9 2-16,0 2 3 0,15-7 4 15,3-2-4-15,5-8-5 0,2-1-7 16,2-3-9-16,4 0-2 0,-5-7-1 15,-1-2-52-15,-4 2-15 0,-5-3-16 16,-5-1-21-16,-5 4-27 0,-2 4-42 16,-2-4-96-16,-2 4-175 0,0 3-517 15,-6-4-824-15</inkml:trace>
  <inkml:trace contextRef="#ctx0" brushRef="#br0" timeOffset="31100.08">27466 3912 2179 0,'0'0'1931'0,"0"0"-1515"0,0 0-78 15,0 0 1-15,-66 19-180 0,57-12-38 16,-1-3-57-16,-2 3-64 0,1 3-21 16,5 1-16-16,2-3 1 0,4-1-4 15,0 0 10-15,4 4 3 16,6-1 5-16,3-3-2 0,1 0 9 15,3-3 13-15,-1-4 2 0,3 0 15 16,-2 0 6-16,-1-4-5 0,-1-3 2 16,-3 0 3-16,0 0 15 0,-5-3 7 15,1 3-4-15,-4 0-2 0,-4-2-7 16,0 2-30-16,-2-3 0 0,-8-1-27 16,1 4-10-16,-5 4-11 0,1-4-43 15,-1 2-40-15,2 1-46 0,-1 1-77 16,3 3-94-16,2-4-287 0,3 4-617 15,3-10-860-15</inkml:trace>
  <inkml:trace contextRef="#ctx0" brushRef="#br0" timeOffset="31365.24">27685 3685 3740 0,'0'0'701'0,"0"0"-230"15,0 0-44-15,0 0-150 0,0 0-75 16,0 0-60-16,0 0-142 0,0 0-3 16,0 0-6-16,0 0 9 0,-6 27 15 15,2-7-14-15,-1 8-1 0,1-1-2 16,-2 4-10-16,2-1-3 0,0 3-6 16,0-2-3-16,2-1-28 0,2-2-8 15,0-6-19-15,0 3-27 16,0-10-18-16,0-1-16 0,0-3-33 15,2-1-63-15,0-3-126 0,-2-3-237 16,0-4-555-16,0 0-929 0</inkml:trace>
  <inkml:trace contextRef="#ctx0" brushRef="#br0" timeOffset="32034.17">27110 4364 1767 0,'0'0'613'0,"0"0"-168"16,0 0-57-16,0 0-92 0,0 0-24 16,0 0-33-16,0 0-54 0,0 0-42 15,0 0-16-15,0 0-19 0,-37 54-18 16,31-37-32-16,0-3-15 0,2-2-3 15,-3 6 0-15,1-1 6 0,4-1 15 16,0 2 13-16,-2 6 11 16,2-5-12-16,-2 2-18 0,-3 0-15 15,5-2-4-15,0 6-2 0,-2-6-1 16,2-2-3-16,2 1-5 0,0-8-10 16,2-1 15-16,4-6 19 0,9 1 27 15,1-4-16-15,5-4-41 0,4-3-19 16,4-1-3-16,2-6-12 0,4 0-6 15,-4 0-40-15,0 2-63 0,-2 1-16 16,-4-3-18-16,-9 4-19 0,-1 6-4 16,-5 1 6-16,-8-1-20 0,-2 4-87 15,-6 0-165-15,-4 0-103 0,-1 0-245 16,-16 0-691-16</inkml:trace>
  <inkml:trace contextRef="#ctx0" brushRef="#br0" timeOffset="32238.71">26992 4563 3558 0,'0'0'962'0,"0"0"-658"0,0 0-31 16,0 0-112-16,0 0-124 0,0 0-13 15,0 0-24-15,0 0-33 0,65-60-65 16,-41 46-82-16,1-3-56 0,2 6-53 15,-2 3-138-15,-2-3-275 0,-9 1-458 16,1-4-279-16</inkml:trace>
  <inkml:trace contextRef="#ctx0" brushRef="#br0" timeOffset="32437.79">27040 4331 2172 0,'0'0'1011'16,"0"0"-540"-16,0 0-33 0,0 0-105 16,70-33-77-16,-51 22 8 0,2 4-108 15,3-3-115-15,3-1-41 0,-2 4-49 16,2 0-126-16,-8 5-95 0,-1 2-107 16,-1 0-258-16,-11 0-769 15,-6 6-788-15</inkml:trace>
  <inkml:trace contextRef="#ctx0" brushRef="#br0" timeOffset="32767.46">27389 4317 3558 0,'0'0'1001'0,"0"0"-651"15,0 0-26-15,0 0-44 0,0 0-120 16,0 0-60-16,0 0-85 0,0 0-12 15,0 0-1-15,0 0-1 0,7 57-1 16,-3-36-1-16,2-2 0 16,-2 2-2-16,0 2-9 0,4-2 10 15,-3 0-1-15,1-2 0 0,2-5 3 16,-2 0 0-16,2-4 33 0,3-6 19 16,1-2 8-16,3-2-9 0,-1-2-21 15,3-9-17-15,1-6-12 0,3 0-1 16,0-3-12-16,1-4-58 0,-1 1-45 15,-2-5-24-15,-5 6-43 0,-4-6-33 16,-1 10-32-16,-9-1-180 0,0 5-688 16,-40 4-1328-16</inkml:trace>
  <inkml:trace contextRef="#ctx0" brushRef="#br0" timeOffset="33851.75">21238 4107 1861 0,'0'0'674'0,"0"0"-300"0,0 0-32 0,0 0-103 16,0 0-81-16,0 0-6 16,0 0 2-16,0 0-21 0,0 0-40 15,-25 21-15-15,25-21-3 0,0 4 24 16,0-4 37-16,0 0 15 0,2 0 6 15,4 0 11-15,-2-7-22 0,4-4-27 16,3-3-19-16,-3 4 10 0,0-6 14 16,3-5-3-16,-7 4-24 0,2-6-25 15,0-1-24-15,-2 1-11 0,-2-5-16 16,-2 6-9-16,0-6-12 0,0 5 0 16,0-1-11-16,0 3-7 0,2 1-10 15,1 0-14-15,1 9-18 0,4-1 2 16,0 5 13-16,7 0 6 0,-3 7-10 15,3 0 13-15,3 7 12 16,-1 7 7-16,-1-2 17 0,1 9 2 16,-7 2 10-16,3 1 3 0,-5 6-12 15,0-2 9-15,-4-2-10 0,-2-2-2 16,0 1 0-16,0-10-1 0,0 6-2 16,-2-7-12-16,3-9 3 0,-1 2-19 15,-2-3-72-15,2-1-45 0,-2-3-32 16,4 0-55-16,-4-7-106 0,0 0-335 15,0 2-675-15,-8-12-770 0</inkml:trace>
  <inkml:trace contextRef="#ctx0" brushRef="#br0" timeOffset="34040.26">21231 3989 1691 0,'0'0'1489'15,"0"0"-987"-15,0 0-114 0,0 0-151 16,0 0-116-16,0 0 15 0,0 0 15 15,0 0-4-15,71-70-30 0,-47 56-41 16,-1 0-57-16,4 4-19 0,-8-3-18 16,1 7-16-16,-3-1-97 0,-3 0-75 15,-3 3-87-15,-1 4-98 0,-6 0-212 16,-2 0-594-16,-2 0-717 0</inkml:trace>
  <inkml:trace contextRef="#ctx0" brushRef="#br0" timeOffset="34284.37">21558 3718 3772 0,'0'0'719'15,"0"0"-255"-15,0 0-122 0,0 0-196 16,0 0-43-16,0 0-43 0,0 0-5 16,0 0-10-16,-4 65-26 0,4-41-17 15,-2 3-2-15,2 4-2 0,0-5 0 16,0 7-14-16,0-1 16 0,0-3-21 15,0-4-30-15,0-3-22 0,0-4 0 16,2-1-30-16,4-6-25 16,-2-6 0-16,-2 2-9 0,7-7-41 15,-1 0-71-15,-2-3-173 0,-2-3-368 16,11-8-744-16</inkml:trace>
  <inkml:trace contextRef="#ctx0" brushRef="#br0" timeOffset="34867.26">21665 4053 3094 0,'0'0'1107'0,"0"0"-710"0,0 0-41 16,0 0-157-16,0 0-84 0,0 0 13 15,0 0-28-15,0 0-33 0,0 0-49 16,63-61-17-16,-47 47 1 0,-4 2 10 16,3-2 4-16,-3 0-4 0,-3 4-11 15,-9 5-1-15,0-2-37 16,0 3-26-16,-13 1 2 0,1 3 15 15,-7 7 19-15,-1 1 24 0,-1 6 3 16,0 4 2-16,5 3 1 0,-3-2 31 16,2 5-1-16,5-5-6 0,4 2-12 15,6-3 1-15,2-3 2 0,2-4 0 16,10 3 0-16,-1-7-6 0,7-4 0 16,3-3-9-16,-1 0-3 0,7 0 0 15,-4-7-51-15,0-3-46 0,2 3-19 16,-3 0-27-16,-1-3-46 0,-2 1-38 15,-5 2-53-15,1-4-115 0,-3 8-169 16,-4-4-69-16,-2 3-48 0,3 4 152 16,-5 0 529-16,-2 0 127 15,0 0 392-15,0 4 55 0,-2 3-5 16,0 3-74-16,2-3-113 0,-2 0-73 16,0-1-61-16,2-3-61 0,0 4-47 15,0-7-30-15,5 3-13 0,-5-3-6 16,0 4 3-16,0-4-6 0,0 0-4 15,0 0 22-15,-2 0 24 0,0-4-52 16,0 1-45-16,0-1-21 0,-2-2-12 16,-2-3 0-16,0 2-1 0,-3-7-1 15,3 3-10-15,0 4 0 0,2-5-9 16,2 2-3-16,0-4-9 0,0 3-6 16,4-3-1-16,6 2-14 15,-1-2-28-15,1 0-35 0,2 7-26 16,3-1-27-16,-3 1-46 0,5 0-101 15,-3 0-180-15,-5 3-501 0,13 1-611 0</inkml:trace>
  <inkml:trace contextRef="#ctx0" brushRef="#br0" timeOffset="35104.24">22191 3823 3591 0,'0'0'773'16,"0"0"-215"-16,0 0-128 0,0 0-203 15,0 0-94-15,0 0-88 0,0 0-44 16,0 0 19-16,0 0-8 0,0 0-10 16,-9 68 0-16,7-40-2 15,2-2-1-15,-2 6-14 0,0-6-42 16,2 3-31-16,0-4-30 0,0 1-10 16,0-9-3-16,0 1-6 0,0-4-10 15,2-9-39-15,0 2-42 0,-2-7-8 16,2 0-89-16,-2-3-167 0,0-3-218 15,0-1-602-15,0-17-49 0</inkml:trace>
  <inkml:trace contextRef="#ctx0" brushRef="#br0" timeOffset="35269.19">22095 4039 2156 0,'0'0'1049'0,"0"0"-414"0,0 0-32 16,0 0-193-16,0 0-144 15,0 0-138-15,0 0-97 0,0 0 17 16,0 0 16-16,0 0-40 0,40-3-24 15,-15-6-15-15,8-5-33 0,-2 0 14 16,4 0-82-16,-4 2-171 0,4 2-122 16,-12-1-234-16,10 4-1012 0</inkml:trace>
  <inkml:trace contextRef="#ctx0" brushRef="#br0" timeOffset="36367.26">22924 3898 320 0,'0'0'2490'0,"0"0"-1923"16,0 0-209-16,0 0-21 0,0 0-141 15,0 0-50-15,0 0-16 0,0 0-43 16,0 0-63-16,0 0-8 0,-39 68 5 16,39-57-2-16,6 1-4 0,-2 2-13 15,1 3 14-15,1-1 2 0,4-2-6 16,-4 0 4-16,-2 0 2 0,3-5 7 16,1 1 2-16,-6-3 19 15,0-4 15-15,0 1 59 0,0 3 11 16,-2-7 6-16,0 0 8 0,0 0-48 15,-2 0-57-15,0-4-25 0,-2-3 0 16,-4 0-14-16,1 0 1 0,3-3 0 16,0-2 1-16,-4-6 0 0,4 1-1 15,2-2-2-15,0-2-2 0,2-2-10 16,0-5 0-16,4 6 0 0,4-10-3 16,0 6 0-16,3-5-7 0,1 4 4 15,-2 3-3-15,3 5-6 16,-3-2-19-16,3 7-5 0,-1 7-1 15,-2 3 6-15,5 1 13 0,-5 3 2 16,5 7-20-16,-5 0-13 0,4 3-6 16,-5 8 8-16,3-6 23 0,-6-1 39 15,0 2 9-15,1 1 31 0,-7-1 18 16,0-3-3-16,-9 4 15 0,-1 0 15 16,-4-2-6-16,1 6-18 0,-5-4-10 15,-1 3-11-15,-2-1 11 0,3 1 4 16,5 1-13-16,-1-6-39 0,8-2-3 15,-1 1 0-15,7-1 1 0,5-3 32 16,3 0 4-16,6-3-13 0,-1-3-6 16,5-1-3-16,3 0 9 15,0 0 13-15,-1 0-4 0,-1 0-21 16,-5 0-12-16,5 0-12 0,-7 0 0 16,-1 0 0-16,-5 0 0 0,4 4 0 15,-4-1-10-15,-6 1-35 0,5-1-49 16,-5-3-42-16,2 4-38 0,4-4-45 15,-2 0-51-15,2-4-50 0,-2 1-268 16,5-4-601-16,3-9-747 0</inkml:trace>
  <inkml:trace contextRef="#ctx0" brushRef="#br0" timeOffset="36710.14">23278 4024 3224 0,'0'0'787'0,"0"0"-248"15,0 0-142-15,0 0-177 0,0 0-74 16,0 0-3-16,0 0-46 0,0 0-40 16,0 0-38-16,0 0-19 0,68-51 0 15,-56 37 2-15,5 0 13 0,-5 4 0 16,-3-2 6-16,-3 1 3 0,-4 1-12 16,-2 3-12-16,0 0 0 0,-6 3-21 15,-5 1 0-15,-5 3-3 0,-3 0 9 16,1 3-3-16,-3 4-1 0,2 7-2 15,1 0 6-15,1 2-6 0,1 1 18 16,7 4-18-16,-1-2 19 16,6-1 0-16,4-1 0 0,0-5 0 15,10-1 1-15,1-1-2 0,1 1 1 16,0-4 0-16,9-4 0 0,-4-3-10 16,1 0-42-16,-1 0-50 0,1-3-42 15,-1-4-34-15,-3-4-74 0,-3 4-148 16,-5 0-564-16,6-3-747 0</inkml:trace>
  <inkml:trace contextRef="#ctx0" brushRef="#br0" timeOffset="37034.08">23445 3945 3661 0,'0'0'1020'0,"0"0"-597"0,0 0-64 15,0 0-195-15,0 0-92 16,0 0-26-16,0 0-46 0,0 0-2 15,0 0-10-15,0 0-1 0,17 44 10 16,-7-37-15-16,7 0-12 0,-1 3 0 16,-3-3 9-16,3 0 19 0,1-3 2 15,-7-3 1-15,5 3 26 0,-7-4 6 16,4 0 13-16,-6 0 8 0,3-4 0 16,-1-1-5-16,-2-5-10 0,-4-1-6 15,2-3 0-15,3 4-8 0,-7-2-7 16,2-6-6-16,-2 4-9 0,0 0-3 15,0 2-1-15,0-2-35 0,-2 0-40 16,2 4-33-16,-7 1-51 16,7 2-67-16,0 0-78 0,0 0-194 15,0 7-626-15,2-7-600 0</inkml:trace>
  <inkml:trace contextRef="#ctx0" brushRef="#br0" timeOffset="37471.75">23993 4158 2425 0,'0'0'1107'15,"0"0"-561"-15,0 0-24 0,0 0-89 16,0 0-80-16,0 0-44 0,0 0-124 16,0 0-110-16,0 0-75 0,0 0 0 15,6-33-84-15,-6 29-122 0,2 4-64 16,5-3-16-16,-1-1-121 0,4 1-321 15,17-1-927-15</inkml:trace>
  <inkml:trace contextRef="#ctx0" brushRef="#br0" timeOffset="37617.31">24249 4097 3089 0,'0'0'797'15,"0"0"-368"-15,0 0-86 0,0 0-164 16,0 0-133-16,0 0-46 0,0 0-16 15,0 0-156-15,0 0-177 0,0 0-158 16,-24 0-538-16,42-7-1081 0</inkml:trace>
  <inkml:trace contextRef="#ctx0" brushRef="#br0" timeOffset="37782.12">24495 4057 3273 0,'0'0'689'0,"0"0"-195"15,0 0-112-15,0 0-220 0,0 0-104 16,0 0-27-16,0 0-31 16,0 0-77-16,0 0-8 0,0 0-66 15,9 3-111-15,-3 1-135 0,2-1-365 16,11-3-875-16</inkml:trace>
  <inkml:trace contextRef="#ctx0" brushRef="#br0" timeOffset="38923.75">29417 4097 1699 0,'0'0'2044'0,"0"0"-1707"0,0 0-287 16,0 0 38-16,0 0-51 0,0 0 16 16,0 0 31-16,0 0-84 0,0 0 0 15,-12-16-118-15,12 13-44 0,0-1-78 16,0 4-155-16,8 0-212 0,-4 0-594 16,27 4-365-16</inkml:trace>
  <inkml:trace contextRef="#ctx0" brushRef="#br0" timeOffset="39091.15">30041 4121 3332 0,'0'0'522'15,"0"0"-487"-15,0 0 75 0,0 0-6 16,0 0-73-16,65-3 38 16,-61-1-69-16,2 1-37 0,0 3-177 15,-4-4-25-15,0 4-37 0,-2 0-65 16,2-3-167-16,0 3-306 0,15 0-401 0</inkml:trace>
  <inkml:trace contextRef="#ctx0" brushRef="#br0" timeOffset="39267.08">30476 4141 1653 0,'0'0'798'0,"0"0"-527"16,0 0-46-16,0 0 6 0,0 0-148 15,60 7 16-15,-56-7 151 0,0 0 41 16,0 0-105-16,2-4-112 15,-6 1-74-15,0-1-64 0,0 2-94 16,0-1-49-16,0 3-126 0,0 0-237 16,0 0-585-16,0 3 140 0,8 13 356 0</inkml:trace>
  <inkml:trace contextRef="#ctx0" brushRef="#br0" timeOffset="41550.22">21134 2740 199 0,'0'0'124'16,"0"0"332"-16,0 0-224 0,0 0-128 15,0 0 26-15,0 0 4 0,0 0 9 16,0-68-29-16,0 58 6 0,2-1 85 16,0 2 70-16,0-1 0 15,3 3 19-15,-5 3 39 0,0-3 15 16,0 4-57-16,0-1-59 0,0 4-37 15,-2 0-39-15,-1 0-36 0,-1 0 1 16,2 0-10-16,2 4-28 0,-4 3-19 16,2 3-12-16,-2 8 0 0,2-2 0 15,0 4 6-15,2 10 6 0,0 8 22 16,0 13-4-16,2 15-24 0,6 20-13 16,-2 8-14-16,1 7-13 0,-3-14-6 15,2-15 0-15,-6-25 0 0,0-19 0 16,0-5-9-16,0-6 13 0,0 9 17 15,0-1 0-15,0 1-18 0,0-2-12 16,0-3-2-16,0-12-1 16,4-2-2-16,-4-4 2 0,2-3 1 15,0-3-1-15,2-4-61 0,-2-2-100 16,5-1-98-16,-7-4-71 0,2 7-289 16,-4-13-1245-16</inkml:trace>
  <inkml:trace contextRef="#ctx0" brushRef="#br0" timeOffset="42333.3">22157 1432 1365 0,'0'0'792'0,"0"0"-436"16,0 0-88-16,0 0-37 0,0 0-83 15,-16-61-11-15,16 49 19 0,0 1-4 16,4 1-77-16,-2 3-74 0,2 7 1 16,-2 0 90-16,-2 7 74 15,0 7 23-15,2 5-48 0,-2 5-30 16,0 2 1-16,0 6 5 0,0-2 3 15,0 1-6-15,-2 6-7 0,-2-4-3 16,0 12 18-16,-6 13 0 0,6 18 2 16,-3 29 22-16,1 31 2 0,6 31-39 15,0 6-45-15,13-4-22 0,-3-20-24 16,4-20-3-16,3-7-14 0,-3-18 0 16,3-6 1-16,-3-28 1 0,-5-16-1 15,1-12 13-15,-4-20 10 0,-2 3 11 16,-2-6-15-16,5 5-9 0,-1 6-9 15,0 1 15-15,-6 3-15 16,2-3 9-16,-2-8-9 0,0 5 12 16,0-6-15-16,-2-4-20 0,2 1-40 15,-4-5-40-15,0-7-45 0,4 0-30 16,0-4-4-16,0-3 15 0,2-7 33 16,4-7-19-16,4-8-76 0,3-6-309 15,-3 5-953-15,7-45-1163 0</inkml:trace>
  <inkml:trace contextRef="#ctx0" brushRef="#br0" timeOffset="43050.39">23075 2423 2289 0,'0'0'665'16,"0"0"-313"-16,0 0-29 0,0 0 49 16,0 0-121-16,0 0-37 0,0 0-35 15,0 0-90-15,0 0-87 0,-25-35 69 16,28 52 42-16,3 20 71 0,0 17-53 16,8 21-49-16,-5 16-27 0,7 10-19 15,-10-4-5-15,7-15-4 16,-7-10 9-16,-2-25 7 0,2-10-10 15,-2-8 4-15,-1-1-1 0,1-2-9 16,-4 6-12-16,4 4-15 0,0 1-1 16,2 5-2-16,-2-6-42 0,0-6-67 15,-2-9-61-15,3 0-40 0,3-9-47 16,-2-1-79-16,-2-4-145 0,2-7-609 16,9-4-962-16</inkml:trace>
  <inkml:trace contextRef="#ctx0" brushRef="#br0" timeOffset="44054.4">26095 3077 2229 0,'0'0'529'0,"0"0"-252"15,0 0-66-15,0 0-39 0,0 0-42 16,0 0-3-16,0 0-17 0,0 0-28 16,0 0-25-16,13-27 27 0,-7 38 36 15,-2 1 17-15,2 9-31 0,-2 7-41 16,-2-2-28-16,-2 11-9 0,0 5 3 15,0-6 3-15,-2 4-13 0,-4 1-5 16,0-3-4-16,2-5-12 16,0-3 0-16,0-2-15 0,2-4-22 15,2-5-87-15,0-5-59 0,0 0-37 16,6-7-9-16,2-2-55 0,0 2-211 16,-2-7-491-16,11 0-693 0</inkml:trace>
  <inkml:trace contextRef="#ctx0" brushRef="#br0" timeOffset="44800.23">27272 2142 714 0,'0'0'720'0,"0"0"-613"16,0 0-107-16,0 0-12 0,22-72 12 16,-13 60 33-16,-1-9 0 0,-2 4 74 15,4-6 81-15,-1 6 98 0,-5-4 21 16,-4 5 6-16,0 2-8 0,0 7-43 16,0 0-37-16,-4 4-35 15,2 3-64-15,-3 0-42 0,5 3-7 16,0 4-2-16,0 0 6 0,0 7 6 15,7 2 9-15,1 1 9 0,0 4-3 16,2 12 12-16,3 11 30 0,-3 17 31 16,-2 26-20-16,-5 32-24 0,-10 29-37 15,-9 9-36-15,-7-2 3 0,-4-10-7 16,4-18 1-16,3-12-4 0,5-10-14 16,3-16-7-16,6-26-12 0,6-15 24 15,0-14-2-15,2-10-4 16,4-8 0-16,2-6-6 0,1 11-9 15,3-5 7-15,-2-2-7 0,9 3-3 16,-3-10-6-16,-1-7-12 0,-1 0-15 16,-3-7-39-16,-3-7-58 0,-4 0-61 15,-4-1-60-15,-2-10-50 0,-8 8-71 16,-1 5-270-16,-26-20-945 0</inkml:trace>
  <inkml:trace contextRef="#ctx0" brushRef="#br0" timeOffset="46359.12">28739 2672 391 0,'0'0'189'0,"0"0"584"0,0 0-263 16,0 0-247-16,0 0-59 0,0 0 16 15,0 0-23-15,-4 0-56 0,4 0-54 16,0 0-87-16,0 0-42 0,4 0-177 15,2-3-132-15,-1 3-201 16,7-7-554-16</inkml:trace>
  <inkml:trace contextRef="#ctx0" brushRef="#br0" timeOffset="46950.73">28156 2723 1990 0,'0'0'492'15,"0"0"-321"-15,0 0 58 0,0 0 104 16,0 0-62-16,0 0 10 15,0 0 6-15,0 0-47 0,0 0-91 16,0 0-68-16,29-37-29 0,-29 37-9 16,0 0 10-16,0 7 18 0,0-2-10 15,0 6-6-15,0-1-15 0,0 4-9 16,2 3 5-16,0 3 13 0,0 1 19 16,-2 5 69-16,0 5 15 0,0 9-37 15,0 11-30-15,-2-1-15 0,-4 15-19 16,2-11-23-16,-2-14-7 0,2 11-19 15,-3-11 10-15,3 5-12 0,-2 2 1 16,2-3 2-16,0-7-1 0,0-4-2 16,4-5-3-16,0-8-15 0,0-4 0 15,0-9-22-15,0 0-36 0,4-7-11 16,-2 0-29-16,2-7-60 0,2 0-84 16,-4-9-161-16,0 3-676 15,5-22-921-15</inkml:trace>
  <inkml:trace contextRef="#ctx0" brushRef="#br0" timeOffset="47601.92">29500 1594 75 0,'0'0'124'0,"0"0"267"16,0 0-127-16,0 0-29 16,0 0 48-16,12-61 7 0,-8 45 15 15,3 2-10-15,-1-3-10 0,2 7 8 16,-4-3 15-16,0 6 14 0,-2 4-107 15,-2 3-48-15,0 0 15 0,-4 7 19 16,0 9-39-16,-4 4-32 0,2 5-25 16,-1 5-31-16,3 13-4 0,-2 11 16 15,2 18 3-15,0 18 6 0,-2 19 12 16,-5 16 8-16,-5 2 28 0,-3 3 3 16,-6-12-37-16,3-13-24 0,1-1-19 15,-2-2-23-15,5-8-13 0,3-9 18 16,7-15-30-16,4-19-15 15,4-10 0-15,0-14 0 0,2 0-2 16,2-7-1-16,4 11-3 0,1-5-15 16,3 11-30-16,0-2-25 0,3-9-5 15,-1-2-13-15,-1-4 0 0,-3-7 12 16,-4-2-6-16,0-1-27 0,-4-3-10 16,-2-3 18-16,-10-2-40 0,0 1 3 15,-3 1 18-15,1-1 6 0,-5-3-44 16,5 0-141-16,2 0-311 0,4 0-601 15,6-19-696-15</inkml:trace>
  <inkml:trace contextRef="#ctx0" brushRef="#br0" timeOffset="48168.17">30480 2560 2119 0,'0'0'1057'16,"0"0"-923"-16,0 0-106 0,0 0 125 15,0 0 2-15,0 0 13 0,0 0 64 16,0 0 68-16,0 0-52 0,0 0-67 15,22-26-58-15,-22 26-53 0,0 4-27 16,0 1 25-16,-6 16 38 16,-2 9 59-16,-4 22-53 0,1 14-45 15,1 23-46-15,4-12 6 0,4-16-9 16,2-14 1-16,0-19 2 0,2-2-3 16,2 2 12-16,0 5 13 0,4 4-7 15,-4 3-15-15,3-5-6 0,1-6 3 16,-4-4-6-16,0-6-10 0,2-2-2 15,-2-3 0-15,1-3-42 0,-3-1-40 16,0-4-48-16,0-3-37 0,0 4-15 16,2-4-10-16,-2-3-13 0,2 0-11 15,2 0-87-15,-4 0-347 0,5-22-908 0</inkml:trace>
  <inkml:trace contextRef="#ctx0" brushRef="#br0" timeOffset="48867.84">31776 1943 2240 0,'0'0'507'16,"0"0"-330"-16,0 0 9 0,0-61 78 15,-6 54-105-15,4 0-98 0,-5-3-20 16,5-3 44-16,0-1 16 16,2 4-4-16,0-1-28 0,0 1-22 15,0 3-11-15,2-2 5 0,4-1 5 16,3 6 17-16,-5-3 15 0,0 4 46 15,-2-1-19-15,0 1-28 0,-2 3 0 16,0 0 31-16,-2 3 42 0,-2 8-9 16,0-1-38-16,-4 6-24 0,-1 1-9 15,5 4-12-15,-4 6-3 0,2 4 12 16,4 9 26-16,0 14 16 0,2 11-36 16,0 22-3-16,0 7-10 0,-5 18 0 15,-13-8 16-15,-7 1 32 0,-10-9-26 16,2-16-19-16,4 4-3 0,0-6-18 15,6-1-6-15,13-5-5 0,6-8-10 16,4-10-19-16,8-7 19 0,4-14-21 16,-1-8-20-16,5-1-35 15,-3-5 1-15,1 2 15 0,9 5 21 16,0 2 18-16,3-1 2 0,-1-3 10 16,0-8 0-16,-4-2-10 0,-5-4 10 15,1 1-10-15,-9-4-2 0,2-4-30 16,-8-3-72-16,-2 0-73 0,0 0-85 15,-6 0-67-15,0 0-108 0,2-3-323 16,-13-11-932-16</inkml:trace>
  <inkml:trace contextRef="#ctx0" brushRef="#br0" timeOffset="49650.45">32169 2813 1448 0,'0'0'1653'0,"0"0"-1328"15,0 0-271-15,0 0 0 0,0 0 26 16,0 0-20-16,0 0 9 0,0 0 70 16,0 0 59-16,0 0-67 0,41 7-50 15,-31 0-31-15,3 0-25 0,-3 4-22 16,2 3-3-16,3 1 1 0,-5 3 14 16,5 8 51-16,-7 2 57 0,0 8 62 15,-2 1-53-15,-4 5-34 0,0 5-28 16,-2 0-42-16,-2 4-13 0,-2 3-15 15,-4 0-46-15,4-4-70 0,2 1-56 16,-2-4-16-16,4-3 0 0,0-6 35 16,0-8-18-16,6 1-50 0,6-12-88 15,-3-5-231-15,13-3-674 0</inkml:trace>
  <inkml:trace contextRef="#ctx0" brushRef="#br0" timeOffset="67850.82">23910 1817 352 0,'-6'-75'796'0,"10"32"-601"0,3 6-127 0,-5 13 56 15,0 1 19-15,-2 2-29 16,0-5-85-16,0-5-19 0,-7-3-10 16,-9-6-39-16,-7-2-10 0,-18-1 23 15,-17-4-13-15,-25-7-3 0,-12 10-1 16,-4 7 14-16,2 10 26 0,10 7 2 16,4 3-1-16,-1 3 2 0,1-3 3 15,6 4 13-15,-7-1-4 0,-7 0-12 16,-9-5-3-16,-11-2 0 0,-17-5-1 15,-9-2 2-15,-5-5-1 0,-11-2 3 16,-7 6-13-16,-3 1 0 0,-13 5 0 16,-1 13-20-16,-7 3-9 0,-15 3 39 15,-1 8 3-15,-9 6 68 0,0 14-26 16,-4 13-3-16,2 14-22 16,-24 13-1-16,-32 16 4 0,3-1-20 15,5 8 1-15,34-7 18 0,37-5-6 16,12 0 3-16,19-10-13 0,20-6-1 15,20-1 11-15,22 3-13 0,10 7-14 16,8 5 10-16,7 9-35 0,6-2 7 16,2 2-36-16,8 5 38 0,7-1 4 15,7 12-71-15,9 13 41 0,5 10 37 16,3 8 19-16,4 0 13 0,3-2-13 16,7-1 19-16,5 8 1 0,4-2 3 15,11 10-10-15,9-10 3 16,9-4-3-16,13-3 23 0,13 4-23 15,18-5 6-15,14-2 4 0,16-3 26 16,11-15-26-16,12-9 126 0,10-8-48 16,15-9 25-16,14 2 1 0,9-5-36 15,4-3-33-15,2-13-16 0,-1-5-39 16,5-1 30-16,7-10-14 0,7-3-17 16,9-10 27-16,10-2-12 0,10-9 21 15,7-8-38-15,1-1-42 0,11-6-9 16,0-4 21-16,-6-7 8 0,0-7 19 15,-13-6-1-15,-10-7-41 0,-12-10 45 16,-15-10-1-16,-6-21-13 0,-4-9 14 16,0-22 2-16,-2-15 21 0,1-22-4 15,3-5 7-15,-4-21-24 16,-2-11-2-16,-9-3-29 0,-8-12-45 16,-12 4-59-16,-21 0 77 0,-14 0-51 15,-21 7-52-15,-25 4-85 0,-27 4-91 16,-30 6 45-16,-30 8-147 0,-41 7 209 15,-2 47 4-15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1100.67188" units="1/cm"/>
          <inkml:channelProperty channel="Y" name="resolution" value="1936.58398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1-04-27T22:43:07.50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5540 1280 3476 0,'0'0'574'0,"0"0"-411"0,0 0 89 16,0 0-24-16,0 0-62 15,0 0-28-15,0 0-31 0,0 0-34 16,0 0-30-16,-13-19-22 0,13 19 6 16,0 0 10-16,0 0 15 0,0 0 11 15,0 0 68-15,0 2 2 0,0 1-27 16,0 1-9-16,0-4 2 0,0 3-17 15,-2 1-34-15,2-4-24 0,-2 0-12 16,0 3-9-16,0-3-3 0,0 0-13 16,0 0-56-16,0 4-70 0,2-4-39 15,0 0-4-15,0 3 33 0,2-3-9 16,2 4-43-16,0-4-50 0,-2 3-66 16,7 1-128-16,-7-4-152 0,2 3-489 15,-4 16-1067-15</inkml:trace>
  <inkml:trace contextRef="#ctx0" brushRef="#br0" timeOffset="583.88">5476 1266 1661 0,'0'0'671'16,"0"0"-293"-16,0 0 30 0,0 0-19 15,0 0-73-15,0 0-54 16,0 0-41-16,0 0-44 0,0 0-29 15,0 0-19-15,-2-43-9 0,2 43-19 16,0 0-31-16,0 0-30 0,0 3-1 16,0 4 25-16,0 4 64 0,0 6-3 15,0 6-28-15,2 5-9 0,-2 5-13 16,2 3-5-16,0 8-13 0,0 1-5 16,-2-1-7-16,6 3-21 0,-4 0-9 15,2-3 0-15,-2-4 1 0,3-5-4 16,-1-2 0-16,-4-5-11 0,2-6-1 15,4-4-2-15,-2-4-13 0,-2-5-4 16,0-2-11-16,-2-4-85 0,2-3-57 16,-2 0-43-16,0 0-71 15,0 0-103-15,0-7-580 0,0-16-1054 0</inkml:trace>
  <inkml:trace contextRef="#ctx0" brushRef="#br0" timeOffset="1001.52">5730 1381 3194 0,'0'0'1025'16,"0"0"-861"-16,0 0 68 16,0 0 88-16,0 0-82 0,0 0-10 15,0 0-70-15,0 0-73 0,0 0-25 16,0 0-2-16,35-33-10 0,-16 19-24 15,4 0-22-15,1-5 1 0,5 5-2 16,0 0-1-16,0 4-18 0,0 5-3 16,-4 1 9-16,0 4 0 0,-7 7 12 15,-1 5 1-15,-7 9 14 0,-6 5 6 16,-2 2-6-16,-2 9 13 0,-8-1-7 16,-6 3 3-16,-9 4 6 0,2-2 0 15,-4-5 3-15,3 3-5 0,-1-3 2 16,0-4-12-16,7-6-18 0,1 2-30 15,7-13-12-15,4 3 14 0,4-8 1 16,12 2 15-16,3-8 12 0,3-1 0 16,9-3 2-16,2-3-2 15,2-4-2-15,0-5 1 0,2 1-32 16,-4 1-88-16,0-4-55 0,-6 9-48 16,-7-6-41-16,1 8-72 0,-5 3-132 15,-3 0-517-15,-7 3-640 0</inkml:trace>
  <inkml:trace contextRef="#ctx0" brushRef="#br0" timeOffset="1190.14">6307 1655 3317 0,'0'0'1318'0,"0"0"-987"16,0 0-44-16,0 0-22 15,0 0-56-15,0 0-55 0,0 0-88 16,0 0-48-16,0 0-18 0,0 0-1 15,64 37-44-15,-54-30-91 0,1-4-91 16,-3 1-68-16,0 3-86 0,-2-4-184 16,0-3-633-16,-1 0-877 0</inkml:trace>
  <inkml:trace contextRef="#ctx0" brushRef="#br0" timeOffset="1750.72">6869 1095 4143 0,'0'0'674'0,"0"0"-328"0,0 0 28 16,0 0-153-16,0 0-1 0,0 0-21 16,0 0-75-16,0 0-28 0,0 0-30 15,0 0-29-15,10-50-37 0,-12 50 0 16,-4 0-21-16,-2 3 9 0,0 2 12 15,-7-1 3-15,-1 3 9 0,-7 7 9 16,-6-4 9-16,-2 10 0 0,-8 0-9 16,-3 5 0-16,3-2 3 0,6-6-24 15,6-3-13-15,8-2-8 0,9-5 6 16,2 4-9-16,4-4-3 0,2-4 12 16,2 4 0-16,0 2 13 15,0-2 0-15,4 0-1 0,2 0 3 16,0 3 0-16,2-3 2 0,1 4 0 15,1-3 0-15,-4 6-1 0,5-3 0 16,-1-1 1-16,-2 1 0 0,0 1 0 16,1-2-1-16,-1 1-1 0,0-4-2 15,1-4 1-15,3 1 1 0,2-1 15 16,1-3-3-16,3 0 0 0,3-7-12 16,0 0 0-16,2 0-3 0,-1 0-12 15,1 4 12-15,-4-1 1 0,-1 4 0 16,-1 0 2-16,-3 4 0 0,-3 10 12 15,-3 0 0-15,-2 5 0 16,-4 5-9-16,-2-1 9 0,0 5 0 16,-4-2-9-16,-8 2 0 0,3-2 9 15,-5-1-12-15,1-4-16 0,-3-2-56 16,-1-2-40-16,-1-3-20 0,-1-5-70 16,3-6-88-16,-3 1-113 0,5-4-603 15,-13-4-1103-15</inkml:trace>
  <inkml:trace contextRef="#ctx0" brushRef="#br0" timeOffset="5167.95">7917 3216 1448 0,'0'0'579'0,"0"0"-395"0,0 0 1 16,0 0 77-16,0 0-8 0,0 0-49 16,0 0-10-16,0 0-7 0,0 0-36 15,-10-7-29-15,10 7 0 0,0 0 24 16,0 0-2-16,0-3-21 0,0 3-9 15,0 0 9-15,0 0 8 0,0 0 22 16,-6 0 20-16,-1 3-30 0,1 4-56 16,-4 0-60-16,-3 2-25 0,-3 5 15 15,-3 3 12-15,-3 4 13 0,1-2-4 16,0 6 10-16,3-6-1 16,1 2-14-16,5 0-34 0,3-5 0 15,5-2 0-15,4-1 0 0,0-2 2 16,11-6 10-16,1 6 3 0,2-4 12 15,7-4 1-15,0 1 2 0,4-1 6 16,-3 1-2-16,3-4 5 0,2 3 0 16,-8 1-6-16,1-1-8 0,-3 0-7 15,-1 3 3-15,-3 1-3 0,-1 0-6 16,-2-4 0-16,1 8-9 0,-1-4 0 16,-2 0-1-16,3 3-2 15,1-8-1-15,-6 5-1 0,5 0-1 0,1 0-9 16,3 0 9-16,-7 0-9 0,6 3 0 15,-5-1 9-15,1 5-12 16,-4 0 15-16,-2 7 1 0,-2-2 17 16,-2 9 3-16,-4-6 0 0,-4 6 18 15,-2-5 55-15,1 5 48 0,-5-9-61 16,6-1-33-16,-3 3-24 0,3-13-24 16,6 3 0-16,-4-8-12 0,6 1-12 15,0-4-21-15,6 0 42 0,-2 0 3 16,4 0 1-16,5 0-1 0,-3 0-1 15,5 0 1-15,1 0-1 0,-4 0-2 16,3 3-9-16,-3 4 12 0,1 4 1 16,-3-1 14-16,-2 6 9 15,-1-2 3-15,-5 10 0 0,-2-5-6 16,-5 9 6-16,-5-2-3 0,-2 6 7 16,-3-6-1-16,-3 7-3 0,-1-5 0 15,0 5 24-15,-1-1 45 0,-1-6-33 16,5 5-42-16,-1-5-21 0,3 2-24 15,1-2 0-15,5-1 9 0,2-3 13 16,6 3-1-16,0-6-12 0,0-2 14 16,0 4 1-16,4-1 2 0,2-6 1 15,6-1 0-15,-5 1 0 0,3-5-1 16,0 2 0-16,3-4-2 0,-1 3-1 16,3-6 0-16,-1 3-2 0,3-7-12 15,3 0-12-15,1 0-51 0,2-7-45 16,1-7-37-16,3-4-45 15,0-1-82-15,0-5-207 0,-8 4-589 16,12-18-1217-16</inkml:trace>
  <inkml:trace contextRef="#ctx0" brushRef="#br0" timeOffset="7017.35">29882 3220 2418 0,'0'0'242'15,"0"0"-242"-15,0 0-378 0,0 0 83 16,0 0-95-16,0 0 299 0,0 0 91 15,0 0 58-15,0 0-55 0,-12 12-1 16,10-12 33-16,0-2 190 0,2 2 106 16,-4-3 12-16,4-1 21 0,-2 4-15 15,-1-3-5-15,3-4-51 0,0 0-44 16,0 3-28-16,3-3-59 0,3-3-79 16,6 3-49-16,3-2-16 0,3-5 1 15,5 4-1-15,2-4-2 16,6 5-1-16,-2-1 10 0,4 3-4 0,0 0-21 15,0 7-2-15,2 0-19 16,-2 0 5-16,2 7 1 0,-2 7-13 16,0 1-3-16,1-1-6 0,-3 11-40 15,-7-3-25-15,-1 3 9 0,-8-3 43 16,-5 3 29-16,-10 1 21 0,-2-2 63 16,-29 6 11-16,-17 1 10 0,-22-1 9 15,-21 1 8-15,10-8 13 0,15-2 12 16,21-7 33-16,24-5-28 0,5 1-113 15,-3 1-18-15,0 3-30 0,5 1-10 16,-3 3-21-16,13 6 19 0,4-8 11 16,13 5-3-16,5 0-12 0,9-6-6 15,4-4 22-15,4 6 21 16,0-10 9-16,1-1 18 0,-3 0 10 16,-4-6 2-16,-7 4 25 0,-3-4 9 15,-5 0 19-15,-10 0-16 0,-4 3-52 16,-2 1-15-16,-8-1-21 0,-2 4-10 15,-5 4-5-15,3 3 2 0,-1-2-5 16,3 2-4-16,1 3-3 0,3-1 9 16,8 2 22-16,0 6 12 0,8-5 3 15,5 2 2-15,3 2 13 0,5-2 0 16,4 3 13-16,2-5 33 0,4 6 6 16,-4 1 7-16,0 2-4 0,1-2-19 15,-1 9-2-15,0-2-6 0,-2 7-19 16,-4-2-3-16,1 6-9 15,-5-7 0-15,-1 3-11 0,-1 0-2 16,-5-5 1-16,-6-6 0 0,-4-1 1 16,-10-8 17-16,-19-3-18 0,-27 0 0 15,-35-10-46-15,-31-3 19 0,-35-4 27 16,2-4 3-16,9 1 15 0,26-1-6 16,39 4 10-16,23 0 11 0,25 0-33 15,14 0-65-15,9 0-224 0,6 0-248 16,4-3-1191-16</inkml:trace>
  <inkml:trace contextRef="#ctx0" brushRef="#br0" timeOffset="12868.01">8924 3466 1862 0,'0'0'632'16,"0"0"-207"-16,0 0-63 0,0 0-107 16,0 0-75-16,0 0-13 0,0 0-17 15,0 0-45-15,0 0-46 0,2-23-9 16,-2 16 12-16,4 0 19 0,-2 0 27 15,4 0 22-15,-2 4-1 0,3-4 18 16,-5 0 21-16,0 3 15 0,-2 4-13 16,0-3-27-16,0 3-13 0,0 0-15 15,0 0-30-15,-4 0-31 0,1 0-21 16,-5 0-8-16,4 0-1 16,-2 3 0-16,2-3 0 0,-5 4-3 15,3-1 3-15,0 1 0 0,-2 3-3 16,0-4-6-16,1 7 4 0,-3 8-7 15,0-2 0-15,-3 5 3 0,1 8 0 16,-1 3 6-16,1 4-9 0,-4 8 0 16,3 3 3-16,1 0 0 0,-1 2-13 15,1 1 1-15,4-2 9 0,1-5 0 16,3-3 3-16,2 0 0 0,2 2-13 16,2-12 1-16,7 3 12 0,1-2-12 15,4-4 0-15,1-3 0 0,3-5-2 16,3 2-1-16,-4-3 0 15,3-5-1-15,1 0-11 0,0-6-6 16,1-4 15-16,-1 1 0 0,0-4-36 16,-1 0-21-16,1 0-21 0,0-7-13 15,-9-4-8-15,3 4-19 0,-5-2-42 16,-2 3-74-16,-6-5-79 0,-2 8-254 16,0-1-861-16,-18 11-1274 0</inkml:trace>
  <inkml:trace contextRef="#ctx0" brushRef="#br0" timeOffset="14130.56">9515 3830 1793 0,'0'0'1102'16,"0"0"-683"-16,0 0-10 16,0 0-78-16,0 0-56 0,0 0-37 15,0 0-50-15,0 0-44 0,0 0-43 16,0 0-25-16,-8-40 1 0,6 30-13 16,0-1-3-16,-3 2-4 0,3-1-11 15,-2-4-4-15,0 3-8 0,-2 1 2 16,-2 1-5-16,-1 2-16 0,-3-3-12 15,2 3 9-15,-5 7-10 0,-1 0-2 16,-3 0 0-16,-2 3-3 0,3 11 1 16,-5 2 2-16,2 1 0 0,1 11-1 15,1-5-2-15,5 12 0 0,1-9-12 16,5 7 3-16,4-1 9 0,4-6 1 16,0-2 2-16,8-1 0 15,0-9 24-15,7-4 21 0,-1 1 19 16,3-11 12-16,1 0 17 0,3-4 10 15,-4-6 12-15,3-4-25 0,1-5-36 16,-5-2-26-16,3-4-7 0,-2 3-9 16,-5-3 0-16,2 3-9 0,-9 1 9 15,1 1-12-15,-2-1 1 0,0 8-1 16,-4 2 0-16,0 6-21 0,0-2-21 16,0 7-28-16,0 0-5 0,-4 9 24 15,4 1 35-15,0 4 16 0,0 3-2 16,0-1-1-16,4 5 2 0,0 0 1 15,2-5 3-15,3 1 22 0,1 1-1 16,0-6 0-16,3-2 0 0,3-3-3 16,-3 0-6-16,1 4-13 0,1-8 8 15,-3 1-10-15,3-4-24 16,-5 3-42-16,-2-3-49 0,0 0-54 16,-3 0-46-16,-1 0-49 0,-2 0-93 15,-2 0-192-15,0 0-819 0,0-3-1237 0</inkml:trace>
  <inkml:trace contextRef="#ctx0" brushRef="#br0" timeOffset="15772.17">9904 3040 764 0,'0'0'1409'0,"0"0"-966"16,0 0-83-16,0 0-27 0,0 0-38 15,0 0-11-15,0 0-57 0,0 0-62 16,0 0-41-16,0 0-25 16,-5-3-12-16,5 3-10 0,-2 0-4 15,0 0 1-15,-2 0 6 0,2 0 0 16,0 0 2-16,-4 0-9 0,2 0-21 16,0 3-18-16,-7 7 2 0,3 4 10 15,-7 2 9-15,3 5 21 0,-7 5 57 16,3 6-15-16,-1 4-42 0,3 1-28 15,-1 5-12-15,3-9-8 0,4 4-13 16,4-3 15-16,2-7-18 0,2 0-11 16,4-7 0-16,6-3 2 0,2 1-2 15,3-8-1-15,-1-1 0 16,1-6 0-16,3 1 0 0,-5-4-3 16,-1 0-57-16,-1 0-40 0,-3-4-30 15,-2 4-55-15,-2-3-74 0,-2-1-61 16,0 4-161-16,-2-3-588 0,0 3-656 0</inkml:trace>
  <inkml:trace contextRef="#ctx0" brushRef="#br0" timeOffset="16132.55">9949 3227 2368 0,'0'0'503'0,"0"0"-221"0,0 0-49 16,0 0-42-16,0 0 11 0,0 0-13 16,0 0-38-16,0 0-33 0,0 0-3 15,0 0 40-15,23-4 40 0,-23 11-2 16,0 5-28-16,0-1-40 0,-4 6-27 15,0 2-25-15,-5 2-25 0,3 4-14 16,2-3-31-16,-6 6 0 0,3-8-3 16,3 0-15-16,2 0-7 0,2-3-8 15,0-3-13-15,0 0-51 16,0-5-28-16,0-6-28 0,4 1-3 16,3-4-10-16,-3 0-28 0,4 0-104 15,-8-7-269-15,2 5-584 0,-4-8-695 0</inkml:trace>
  <inkml:trace contextRef="#ctx0" brushRef="#br0" timeOffset="16534.96">10125 3037 1664 0,'0'0'1111'0,"0"0"-688"0,0 0-35 16,0 0-113-16,0 0-58 0,0 0 8 16,0 0-5-16,0 0-11 0,0 0-3 15,0 0-29-15,27 13-46 0,-11-9-27 16,-3 6-22-16,3-3-16 0,3 2-14 15,1 2-4-15,1-4-17 0,-4 7-7 16,-1-1-12-16,1 0-9 16,-5 4 0-16,-2 4 9 0,-3-2-10 15,-3 6 1-15,-4 1 8 0,-4 5-11 16,-3-1-3-16,-9 1-18 0,1-1-3 16,-1 0 9-16,-5-3 14 0,1 0-1 15,-1-3-13-15,4-3-16 0,3-5-35 16,-3-6-47-16,7 1-81 0,2-4-136 15,1-4-235-15,7-3-1086 0</inkml:trace>
  <inkml:trace contextRef="#ctx0" brushRef="#br0" timeOffset="17392.12">10623 3970 2100 0,'0'0'1221'0,"0"0"-815"16,0 0-59-16,0 0-60 0,0 0-74 15,0 0-34-15,0 0-41 0,0 0-46 16,0 0-40-16,0 0-25 0,-19 36 4 15,17-18 2-15,-2-6-5 0,-2 5-7 16,4 4-3-16,-4-2 10 0,2 6 5 16,-7-6 10-16,1 6 27 0,-3-1 30 15,-1-1-57-15,-7 4-40 0,3-4 0 16,-5 9 0-16,2-10-3 0,-1 6-37 16,-1-9-75-16,4 2-59 15,5-3-61-15,1-10-99 0,7-1-203 16,2-7-846-16,8-22-792 0</inkml:trace>
  <inkml:trace contextRef="#ctx0" brushRef="#br0" timeOffset="18084.86">11144 3340 2096 0,'0'0'1262'0,"0"0"-806"15,0 0-126-15,0 0-109 0,0 0-57 16,0 0 2-16,0 0-15 0,0 0-47 16,0 0-43-16,0 0-12 0,0 28 6 15,0-7 0-15,0 2-9 0,0 8-4 16,0 2-2-16,0 7 5 16,4 0-2-16,-2 9-7 0,4-5-5 15,0 3-10-15,-1-7 3 0,-1 4 1 16,2-6-4-16,0-8 9 0,-2-1 10 15,-2-8 2-15,2 4 40 0,-1-13 23 16,-1-2-32-16,0-3-25 0,-2 0-5 16,0-3 2-16,0-4-9 0,0 0-3 15,0 0-12-15,0 0-18 0,0-7-2 16,-4 0-1-16,1-4-12 0,1 4-6 16,0-5-3-16,2-9 0 0,0 7-3 15,0-5-6-15,0-5 2 0,2 6 1 16,7-5 3-16,3 3-3 0,-2 4-3 15,5-5-4-15,3 7-5 16,1 3 9-16,0 5 12 0,-1 4 3 16,3 2 13-16,-2 0-10 0,1 8 9 15,-3 3 1-15,-5 3 2 0,1 3 0 16,-7 3 15-16,-2 0 0 0,-4 0 9 16,0 4-6-16,-6 0 9 0,-7-1-12 15,-1 2-2-15,-5-3 2 0,1-1-3 16,-3-3 3-16,0-6 3 0,3 2-3 15,-1-4-15-15,0-3-51 0,1-3-43 16,3-4-39-16,3 0-43 0,-2-4-46 16,5 1-37-16,-1-8-261 0,4 4-852 15,0-7-1345-15</inkml:trace>
  <inkml:trace contextRef="#ctx0" brushRef="#br0" timeOffset="18673.65">11706 2979 1565 0,'0'0'1599'0,"0"0"-1087"0,0 0-59 16,0 0-89-16,0 0-102 0,0 0-26 15,0 0-13-15,0 0-44 0,0 0-70 16,0 0-60-16,-58-7-25 0,50 17 0 15,-2 8 10-15,-1 5-16 0,-3 4-6 16,1 7-10-16,-3 1 0 0,-1 1 1 16,5 4 9-16,-5-3-9 0,9-2 9 15,-2-2 0-15,8-2-11 0,2-8 1 16,0-2 0-16,12-5-1 0,-2-2-1 16,11-4 0-16,-2 0-12 0,1-3-9 15,1-3-76-15,-2-1-42 16,-1-3-34-16,1 0-26 0,-5 0-21 15,-3 0-51-15,-1 0-132 0,-4 0-208 16,-4 0-162-16,-2-10-752 0</inkml:trace>
  <inkml:trace contextRef="#ctx0" brushRef="#br0" timeOffset="19084.93">11787 3152 931 0,'0'0'541'0,"0"0"-414"16,0 0-127-16,0 0-166 0,0 0 16 16,0 0 43-16,0 0 25 0,0 0 60 15,0 0 22-15,0 0 234 0,35-33 182 16,-31 33 126-16,-2-4 17 0,0 4 1 15,0 0-85-15,0 0-80 0,-2 0-64 16,0 0-41-16,0 4-46 0,0-1-40 16,-4 2-46-16,2 2-43 0,-2 4-27 15,0-1-30-15,0 8-35 0,-5-6-23 16,5 5-12-16,2 8-3 0,0-6-4 16,0-2 4-16,2 4-15 0,0-2-24 15,0-5-25-15,2 4-3 16,2-6 9-16,0-2 9 0,1-3 16 15,1-3 17-15,-4-1 30 0,2 1 0 16,-4-4-1-16,0 0-32 0,0 0-63 16,0-4-44-16,-2 1-64 0,-2-1-119 15,-2-3-289-15,1 4-590 0,-1-7-875 0</inkml:trace>
  <inkml:trace contextRef="#ctx0" brushRef="#br0" timeOffset="19434.86">11960 2925 2229 0,'0'0'1429'0,"0"0"-913"0,0 0-113 15,0 0-111-15,0 0-47 0,0 0-38 16,0 0-94-16,0 0-47 0,0 0-5 15,0 0-13-15,38 10-17 0,-30 8-10 16,2 1-9-16,3 2-10 0,-7 5 10 16,6-1-9-16,-4 2 15 0,3-4-2 15,-3 2-13-15,-2-3 0 0,3-4 0 16,-1 4 0-16,-6-4-1 0,2 3-1 16,0-2 2-16,-4-2 0 15,0 8 8-15,0-6-11 0,-8 5-40 16,0-1-69-16,-9 1-27 0,1 3-19 15,1-3-46-15,-1-1-68 0,-3-2-82 16,4-7-258-16,5-4-777 0,-2-10-1012 0</inkml:trace>
  <inkml:trace contextRef="#ctx0" brushRef="#br0" timeOffset="20218.11">12363 3148 421 0,'0'0'2739'16,"0"0"-2136"-16,0 0-147 0,0 0-171 15,0 0-97-15,0 0-10 0,0 0-37 16,0 0-46-16,0 0-25 0,0 0 25 16,3 4 23-16,-1 3 4 0,4-4-16 15,4 8-16-15,-2-6 16 0,5 5 0 16,-3 1-21-16,7-4-16 0,-3 7-12 15,3-2-12-15,1 2-5 0,1 0-7 16,2 7-3-16,-3-2 3 0,-1 2 3 16,1 5 3-16,1 5 21 0,-3 3-5 15,-3 6-22-15,1 7-18 0,-3 10-14 16,-1 1 0-16,-8-8 2 0,-2-2 0 16,-2-7-1-16,-10 6 10 15,1 1-9-15,-5-1 0 0,-7-4 21 16,0 1-9-16,-4-6 0 0,-8-5 0 15,6-3-3-15,-6-2-9 0,2-2 10 16,2-8-13-16,-2 2-57 0,8-6-33 16,2-5-55-16,7-2-78 0,6-7-63 15,3 0-114-15,1-3-302 0,12-20-1159 0</inkml:trace>
  <inkml:trace contextRef="#ctx0" brushRef="#br0" timeOffset="24168.25">8748 4868 1547 0,'0'0'198'0,"0"0"-19"0,0 0 129 0,0 0-72 16,0 0-94-16,-19-58-86 15,19 48-56-15,0-1-48 0,5 8-33 16,-1-4-9-16,4 3 12 0,0 4-74 16,-2 0-4-16,1 0 26 0,-3 0 36 15,0 0 59-15,-2 4 35 0,0-1 65 16,-2-3 68-16,0 4 129 0,0-4-10 15,-2 0-10-15,-2 0 15 0,2 0-29 16,0 0-44-16,2-4-41 0,0 4-45 16,-2 0-47-16,2 0-51 0,0 0 0 15,0 0 3-15,2 4 32 0,0 6-1 16,2 1 1-16,0-1-7 0,0 3-12 16,2-3-15-16,-1 7 1 15,-3-3 14-15,2 2 15 0,-4-2 7 16,2 0 0-16,-2 0 6 0,0-5 4 15,0 1-2-15,0-3-2 0,2 4-10 16,-2-4-15-16,2-1 0 0,4-2-4 16,-2-1 16-16,5 1 4 0,1 1-1 15,0-1-16-15,5-4-15 0,-1 3 10 16,7 4-13-16,-3-3 0 0,5-1 0 16,2 1 0-16,-2 3 0 0,2-4 0 15,-1 1 0-15,3-1 2 0,-2 1 1 16,0-4 0-16,0 1 0 0,4-1 13 15,2 0-14-15,6 0-1 0,12 0 1 16,18-5 10-16,15-2-9 0,17-3 0 16,13-1 19-16,-9 8-9 15,-10-1-11-15,-12 4-2 0,-17 0 0 16,2 0 2-16,7-3 1 0,-3-1 9 16,2 1-9-16,3-3 9 0,-1-4-8 15,3 0 8-15,-3-1-9 0,7 1 0 16,-1-3 0-16,7-1 0 0,6 1 0 15,2-1 13-15,4 5-1 0,-6-2-12 16,2 4 13-16,-2 0-16 0,-2-3 3 16,-4 6 9-16,-4 1-9 0,-13 3-3 15,-2 0 0-15,-14-4-3 0,-8 4 1 16,-9 0 2-16,-8-3 2 16,-2 0 14-16,2 3-15 0,2-2 1 15,12-2 0-15,0 1-2 0,5-1-1 16,-3 1-2-16,-1-1 0 0,-3 1-1 15,-8 3 2-15,0-4-1 0,-8 4-9 16,-2 0 10-16,-9 0 2 0,-1 0 2 16,-5 0 20-16,0 0 8 0,-6 0 7 15,3 0 13-15,-5 0 2 0,0 0-12 16,0 0 15-16,0 0-3 0,0 0-18 16,0-3-10-16,0 3-9 0,0-4-14 15,0 4 0-15,0-3 0 0,0-1 0 16,0 1 0-16,0-1 0 0,0-3 0 15,0 6 1-15,0-6 0 16,0-4 0-16,-3 1 0 0,3-1 10 16,-2 1-10-16,0-2 0 0,0-6 1 15,-2 1-3-15,0 1-3 0,0-5 1 16,2 4-1-16,0-2 1 0,-2 1 0 16,2 1-11-16,-5 4 12 0,5-1-2 15,0 1 0-15,2 2 1 0,-2 2-10 16,2 2 9-16,0 4-9 0,-2-4 0 15,2 3-4-15,0 4-5 0,-2-3-16 16,2 3-3-16,0 0 3 0,-2 0 7 16,2 0-1-16,-2 3 10 0,2 4-1 15,0-3 4-15,0 3 16 16,0-2-1-16,0 6 3 0,2-1 3 16,0 4 9-16,0 0 0 0,2-2 0 15,-2 6-9-15,2 2 10 0,-4 0-1 16,0 4-11-16,0 2 1 0,-4-1 1 15,0 1 9-15,0-2-9 0,-6-1 0 16,3-2 9-16,-1 3-10 0,0-8 1 16,0-2 9-16,4 0-9 0,-1-4 13 15,-3-1-1-15,4-5 10 0,2-1 8 16,0-3 10-16,-2 4-6 0,2-4-10 16,0 0-14-16,-7 0-11 0,7-4-2 15,-2 1-2-15,-2 3-17 0,-4 0-8 16,1 0 2-16,-5 0 1 15,-1 0 5-15,-3 7 16 0,-5 0-9 16,-2 3 10-16,-4 0 2 0,-2 1 1 16,0-2-1-16,-6 1 0 0,-8 1 0 15,-13-1-2-15,-11-3-10 0,-13 0 9 16,-11-5 0-16,-11 1 1 0,16-3-14 16,19 4 13-16,20-4 1 0,22 0 1 15,-2 3 1-15,2-3 1 0,-6 0 0 16,-10 4-1-16,-3-4 0 0,-10 3 1 15,3-3-1-15,1 0 0 0,-12 4 0 16,-4-4 0-16,-11 3-1 0,-10-3 0 16,-4 0 0-16,-4 0 0 0,2 0 1 15,4-3 1-15,2-1-1 0,8 4-1 16,1 0 0-16,-3 0-2 16,9 7 0-16,1-3 0 0,5 3 0 15,2-4 1-15,0 1 2 0,12-1 1 16,11 1 0-16,7-4 2 0,14 0 9 15,1 0 7-15,0-4-1 0,1 1-3 16,-5-1-12-16,-2-3 13 0,2-3-4 16,0-1-9-16,7 4 0 0,1-2 0 15,7 2 0-15,-4-3-3 0,7 3-1 16,-3-3-20-16,2 3-1 0,4 3 4 16,-5 1-4-16,3 1 4 0,0-2 6 15,2 4-4-15,-5-3 4 16,1 3 0-16,4-4 9 0,-6 4-10 0,4 0 13 15,-1 0 4-15,1 0 23 16,0 0 7-16,0-3 0 0,2 3-13 16,-3-4-6-16,3 1-13 0,-4-1 1 15,4-6-1-15,-6 7-2 0,-1-4 0 16,1 0-2-16,0 1-17 0,-5-1 7 16,3-3 9-16,-7 3-12 0,0 0 11 15,1 0-11-15,-3 0 14 0,-2 2-1 16,1-2 2-16,-3 0 0 0,2-4 12 15,2 1 4-15,1 3 5 0,5-4-6 16,1 3-13-16,6-6 0 0,-1 0 1 16,5 0-3-16,2 2-22 0,2-2 4 15,0-4 18-15,2 8 1 0,2-2 14 16,5 5-14-16,-5-7-1 16,2 10-3-16,-2-3-15 0,2 7-4 15,-2-3 1-15,-2 3 2 0,1 0-2 16,1 0 2-16,-2 0 4 0,0 3 3 15,4 1 9-15,-4 3 0 0,0 3 0 16,2 4 3-16,2 2 2 0,3 1-1 16,-5 8 1-16,2 1 1 0,0 3 0 15,3 3 12-15,-5 1-12 0,2 5 13 16,-2-1-4-16,-2-7-10 0,4 8 1 16,-6-12 0-16,0 2 9 0,0-5 4 15,0-2-4-15,-6-6 0 0,4-4 4 16,2-4-4-16,-2 3 6 15,2-6 4-15,0-4-4 0,0 0-6 16,2 0-12-16,6 0 0 0,3 0-2 16,1 0 0-16,9-4-10 0,-3 1 10 15,9-4 1-15,-2 3-2 0,4 1-9 16,2-1 8-16,2 1-10 0,2-1 14 16,0 3 1-16,5-3 0 0,5-3 1 15,11 4 1-15,12-8 0 0,13-3 0 16,10 4 0-16,6-6-1 0,-6 2-2 15,-6 0 0-15,-7 7 0 0,-8 2-2 16,7-2 0-16,1 0-10 0,3 4 12 16,4-1-2-16,-7 4 1 15,7-3 0-15,-6 3 1 0,-1-4 0 16,1-3 0-16,1 4 2 0,-1-1 1 16,1 1-1-16,1-1 1 0,2 4-1 15,2-3-1-15,-5 1 0 0,5 2 1 16,0-4 0-16,-7 4 11 0,-3-3-12 15,-7 3-1-15,-6-4-11 0,-8 1 10 16,-9-1 1-16,-10 4 3 0,-6-3-1 16,0-1 1-16,-6-2 9 0,10 2-10 15,4-3-1-15,7 4 1 0,1-4 0 16,-2 1 0-16,-3-1 0 0,-7 0 1 16,-4 0-1-16,-2 0 0 0,-11 0 1 15,-1 4 10-15,-1-1-10 16,-6 4 9-16,-4-3-9 0,1 0 0 15,-3 3 0-15,2 0-3 0,-2 0 0 16,0-2-18-16,2 2-1 0,-2 0-5 16,6-4 5-16,1 4 7 0,-1-3-9 15,4 3 3-15,-3-4 18 0,5 1 19 16,-6-4 18-16,3-4-4 0,-5 4-5 16,-6 7-28-16,4-22-21 0,-8 4-31 15,-11 1-9-15,-11-6-10 0,-18-5-30 16,-16 2-59-16,-2 2-135 0,8 10-246 15,-28 12-854-15</inkml:trace>
  <inkml:trace contextRef="#ctx0" brushRef="#br0" timeOffset="32071.7">9403 4836 1702 0,'0'0'626'16,"0"0"-387"-16,0 0-68 0,0 0 12 16,0 0-22-16,0 0 2 0,0 0 9 15,0 0-32-15,0 0-36 16,-2-26-25-16,2 26 28 0,0 4 22 15,0-1 7-15,0 4-15 0,0 5-6 16,0-1 9-16,2 17 15 0,2 12-6 16,5 21-17-16,3 23-21 0,5 31-21 15,-3 17-19-15,3-1-25 0,-1-2-15 16,-5-12-12-16,-1-9 0 0,-6-3 0 16,-2-2 0-16,0-26 9 0,-2-20 3 15,0-24 9-15,0-8 1 0,0-8-10 16,-2-8-15-16,2 5-11 0,0-4-20 15,0-3-33-15,0-3 9 0,4-8 31 16,0-13-89-16,5-9-111 0,-7-9-107 16,2 2-129-16,-2 3-291 0,-8-42-931 0</inkml:trace>
  <inkml:trace contextRef="#ctx0" brushRef="#br0" timeOffset="32451.53">9226 4891 3116 0,'0'0'595'16,"0"0"-297"-16,0 0-59 0,0 0-47 15,0 0-28-15,0 0-19 0,0 0 17 16,0 0-21-16,0 0-74 0,0 0-67 15,-46 45-30-15,50-56 30 16,7 1 0-16,-3-11 27 0,8 5-12 16,1-12 4-16,4 2-1 0,1-5 0 15,3 1 16-15,2-5 2 0,-4 9-2 16,-1-2-7-16,1 13-12 0,-6 4 19 16,3 4 36-16,-1 11 60 0,0 13 31 15,-1 6-80-15,1 12-48 0,-3-2-17 16,1 7-13-16,1 3-3 0,3-4-1 15,-6 1-36-15,-1-10-65 0,3 1-59 16,1-8-24-16,-3-6-28 16,1-3-41-16,1-7-164 0,-5-2-365 15,11-5-1121-15</inkml:trace>
  <inkml:trace contextRef="#ctx0" brushRef="#br0" timeOffset="36419.83">11466 4692 718 0,'0'0'496'16,"0"0"-73"-16,0 0-85 0,0 0-82 15,0 0-30-15,0 0-32 16,0 0 9-16,0 0-26 0,0 0-27 16,-31-26-38-16,29 19-7 0,-2 0 6 15,2-4-10-15,0 8-9 0,2-1-35 16,0 4-55-16,0 0-1 0,0 4 68 16,0 6 13-16,2 4-16 0,0 2-10 15,4 8 5-15,-2 2 1 0,-1 6 13 16,1 1 0-16,2 14 2 0,2 7-8 15,-4 18-8-15,5 8-5 0,-1 12-19 16,-2 9-15-16,0-6-7 0,2-8-3 16,-1-5 4-16,-3-11-4 0,2-8-11 15,0-9 0-15,0-7-1 0,-4-12 0 16,1-16-1-16,-1 2-1 0,2-3 1 16,2-3 1-16,-4 6 2 15,2 0-2-15,-4-5-15 0,4-2-53 16,-2-7-68-16,-2-7-56 0,2-7-53 15,-2-11-82-15,0 10-348 0,0-50-922 0</inkml:trace>
  <inkml:trace contextRef="#ctx0" brushRef="#br0" timeOffset="36901.9">11152 4824 1979 0,'0'0'259'0,"0"0"-236"16,0 0-20-16,0 0 20 0,0 0-23 16,0 0-45-16,0 0-4 0,0 0 49 15,0 0 10-15,0 0 139 0,-43 37 51 16,45-37 3-16,4 0-13 0,0-7 5 15,-4 3 16-15,4-3 46 0,3 4-17 16,-5-4-39-16,4-2-19 0,2-5-14 16,-1-3-17-16,3-1-33 0,-4-4-35 15,7-6-22-15,-5-2-15 0,7 1-12 16,-5-6-10-16,1 5-11 16,3-1-11-16,-4 4-2 0,5 3 0 15,-5 8-31-15,5 2 10 0,2 7-1 16,1 7 7-16,1 7 14 0,2 7 1 15,-1 6 3-15,3 11 15 0,-2 2-16 16,4 4 14-16,-2 5-13 0,1-6 9 16,3-3-10-16,-4 6 1 0,0-13 9 15,-2 2-10-15,0-9 0 0,-1-2 1 16,-3-3 1-16,-7-5-1 0,3-2 0 16,-7 0-3-16,0-3-17 0,-6 2-44 15,-2 1-86-15,0 4-110 16,0-2-94-16,-6 1-169 0,4 4-599 0,-6 7-934 15</inkml:trace>
  <inkml:trace contextRef="#ctx0" brushRef="#br0" timeOffset="47589.76">12951 4027 1747 0,'0'0'400'0,"0"0"-264"0,0 0 9 15,0 0-67-15,0 0-17 0,0 0-9 16,0 0 38-16,0 0 20 0,0 0 18 16,31-38 4-16,-19 34 24 0,-4 4 26 15,5 0-11-15,-3 0-22 0,-6 0-33 16,6 0 1-16,-5 4 18 0,-3-1 49 16,-2 8 9-16,0 6-39 0,-2-1-25 15,-5 5-25-15,-3 9-6 0,2 8-9 16,-5-1-25-16,3 6-27 0,-4 4-16 15,3 4-18-15,-3-4-1 16,5-2-1-16,-1-1 1 0,4-8-2 16,0-1-14-16,-3-5-16 0,5-7-105 15,2-6-141-15,-2 1-197 0,4-11-704 16,-16-1-1587-16</inkml:trace>
  <inkml:trace contextRef="#ctx0" brushRef="#br0" timeOffset="50953.71">13790 3321 1911 0,'0'0'754'15,"0"0"-397"-15,0 0-66 0,0 0-37 16,0 0-92-16,0 0-93 0,0 0-35 16,0 0-15-16,0 0-3 0,-13-47-13 15,22 33 22-15,-3 3 7 0,-2-3 5 16,6 6 14-16,-6-3 19 0,1 1 29 16,-3 3 48-16,-2 7-33 0,0 0-27 15,0 0-47-15,-7 0-21 0,-5 3 8 16,4 4 17-16,-9 4 8 0,5 1-3 15,-7 2 0-15,3 3 3 16,-3 4 10-16,5-2-7 0,-3 9-13 16,1-2-2-16,-1 8 0 0,7 7-10 15,-7 14-2-15,3 9-4 0,-1 13 1 16,1 13-4-16,10 10 0 0,-1-9 1 16,5-18-1-16,0-19-3 0,5-19 0 15,1-9 10-15,4-2 2 0,-4-4 13 16,9 4-4-16,-3 6-3 0,7 1-5 15,4-1 2-15,1-6-6 0,7-6-24 16,-2-10-3-16,0-1-2 0,4-3-52 16,-4-4-189-16,0-4-191 0,-6-3-258 15,12-8-1202-15</inkml:trace>
  <inkml:trace contextRef="#ctx0" brushRef="#br0" timeOffset="53602.47">14251 3783 326 0,'0'0'274'0,"0"0"485"15,0 0-209-15,0 0 26 0,0 0-64 16,0 0-90-16,0 0-74 0,0 0-51 16,0 0-32-16,8-33-43 0,-8 26-40 15,0 0-43-15,2 0-20 0,0 3-12 16,0-6-16-16,2 1-2 0,-2-1-16 16,0-4-13-16,1 3 1 0,-3-3-3 15,0 2-4-15,0-5-8 0,-5 6 2 16,-3-1 4-16,-6 2-16 0,-1-1-24 15,-5 8-12-15,-5 3 15 16,-6 0 15-16,2 14-15 0,-6 1-3 16,2 6 7-16,-5 9-4 0,7 5-3 15,4-2-9-15,3 11-1 0,7-3 0 16,5-4-2-16,12 0-12 0,2-1 0 16,14-8 12-16,9-2-1 0,2-12 2 15,6 0 1-15,0-7 13 0,2-7 9 16,-4 0 9-16,2-10 6 0,-8-1-5 15,-2-4-4-15,-4-3-3 0,-7-3 3 16,0 6-3-16,-5-6-3 0,-5 7 0 16,0-4-2-16,-2 3-1 15,0 1-6-15,0 7-12 0,-2 0-3 16,0 0 0-16,-3 7-33 0,3 0-16 16,2 3 10-16,-2 8 21 0,2 3 17 15,0 3-1-15,2-1-1 0,2 1-18 16,1 4 3-16,7-2 0 0,-4-1 15 15,5-4-11-15,-1-2 14 0,3-2 0 16,-3 1 0-16,4-8-15 0,-1 4-58 16,-3-3-42-16,1-4-33 0,-5 0-40 15,-2 0-18-15,2-7-75 0,-3-4-325 16,-5 4-799-16,0-15-1258 0</inkml:trace>
  <inkml:trace contextRef="#ctx0" brushRef="#br0" timeOffset="54118">14567 3030 2287 0,'0'0'504'16,"0"0"-33"-16,0 0-77 0,0 0-54 15,0 0 4-15,0 0-75 0,0 0-69 16,0 0-50-16,0 0-6 0,0 0 11 16,17-44-18-16,-17 44-52 0,0 3-30 15,-7 1 33-15,-3 6 2 0,4 6-11 16,-9 2 0-16,3-1-4 16,-3 9 10-16,-5 2 5 0,5 2-14 15,-1 5-28-15,1-2-27 0,5 3-21 16,0 3 0-16,6-6-2 0,4 3-10 15,0-1-3-15,4-8 0 0,8 0 3 16,-2-4 9-16,5-5-10 0,1 1 10 16,-3-9 0-16,7-3-27 0,-5-3-42 15,1-4-52-15,-1 0-51 0,1-4-67 16,-1-6-65-16,-1-3-238 0,1 3-711 16,6-18-888-16</inkml:trace>
  <inkml:trace contextRef="#ctx0" brushRef="#br0" timeOffset="54537.22">14778 3087 3198 0,'0'0'701'15,"0"0"-176"-15,0 0-103 0,0 0-135 16,0 0-34-16,0 0-71 0,0 0-52 15,0 0-54-15,0 0-58 0,0 0-15 16,-6-10 6-16,22 4 6 0,5-4-13 16,2-1-2-16,1 1-1 0,1-4-2 15,0 5-9-15,0 2 0 16,-2 0-9-16,-5 7 3 0,-1 0 6 0,-9 14 12 16,0 6 2-16,-8 0-1 0,0 10 1 15,-10 5 0-15,0-2 10 16,-7 4-9-16,-2 1 18 0,-1-5 3 15,-1 0 19-15,5-1 14 0,-1-10-9 16,3-4-12-16,7-4-15 0,3-5-21 16,4-6-15-16,4-3 15 0,5 0 21 15,7 0-18-15,3-5-3 0,3-6 0 16,1 1-12-16,2-1-4 0,0 4-8 16,0-3-33-16,-3 5-43 0,-1 1-51 15,-4 1-37-15,-5 3-49 0,2 0-81 16,-7 0-134-16,-1 3-511 15,-6 1-535-15</inkml:trace>
  <inkml:trace contextRef="#ctx0" brushRef="#br0" timeOffset="54886.72">15179 2969 3658 0,'0'0'727'0,"0"0"-200"16,0 0-69-16,0 0-197 0,0 0-44 15,0 0-78-15,0 0-72 0,0 0-28 16,0 0-9-16,0 0-12 0,14-34-17 16,3 34 0-16,-3 11 14 0,5 6 3 15,-3 2 0-15,3 6 4 16,-7 1-4-16,3 5 6 0,-1-1 6 15,-1 7 0-15,1-6-15 0,-1 2-12 16,1 2 9-16,-3-2-10 0,1 0 1 16,-4 2-1-16,-2-2-1 0,-1 4-1 15,-5 1-1-15,-9 3-26 0,1-5-21 16,-9 4-18-16,3-5-34 0,-5-5-48 16,3 1-63-16,-1-8-92 0,5-13-114 15,6 1-524-15,6-18-783 0</inkml:trace>
  <inkml:trace contextRef="#ctx0" brushRef="#br0" timeOffset="55351.66">15503 3977 117 0,'0'0'43'15,"0"0"45"-15,0 0 111 0,0 0 159 16,0 0 229-16,0 0 69 0,0 0 1 16,0 0-121-16,0 0-66 0,0 0-55 15,36 15-36-15,-34-4-31 0,4-1-36 16,-2 1-35-16,-2-3-50 0,-2 6-46 15,0-3-48-15,0 6-45 16,0-1-46-16,-6 1-40 0,-2 4-2 16,-1 2-38-16,-5 1-71 0,3-1-60 15,-5 5-61-15,-3-5-74 0,1 5-56 16,3-6-304-16,-1-4-584 0,-13 6-806 0</inkml:trace>
  <inkml:trace contextRef="#ctx0" brushRef="#br0" timeOffset="56486.39">15993 3195 866 0,'0'0'1215'0,"0"0"-798"0,0 0 15 15,0 0-10-15,0 0-32 0,0 0-37 16,0 0-51-16,0 0-89 0,0 0-71 16,0 0-10-16,-4-43-22 0,-2 60 21 15,2 6 9-15,0 5-15 0,-2 5-37 16,6 7-21-16,0 5-22 0,0 2-5 16,0 4-10-16,6 0 0 0,2-1-9 15,0-3 4-15,5 4-7 0,-3-8 0 16,-2 1 6-16,3-2-3 0,-5-6 6 15,4-6 7-15,-6-2-1 0,-2-5 9 16,2-6 64-16,-4 1-31 16,0-10-36-16,0 3-8 0,0-4-1 15,0-4 0-15,-2-3 6 0,0 0-6 0,0 0-27 16,2-3-3-16,0-8-18 16,0-1-3-16,0-5 3 0,4-1 6 15,1-4 11-15,1-6-1 0,2 1 0 16,-2-4 0-16,7-2-1 0,-7 2 1 15,4 1 0-15,-2 5-13 0,1 3 0 16,-3 1-16-16,2 12-14 0,0-1 3 16,1 6 39-16,1 4 3 0,0 4-1 15,7 6-1-15,-3 2-1 0,5 2 0 16,2 11 0-16,-3-6 0 16,1 5-9-16,-1 2 9 0,1-1-9 15,-7-2-2-15,-1 1 14 0,-7-1 0 16,-4-2 12-16,-2 3 21 0,-15-1-3 15,-1-2 3-15,-9-2-3 0,-4 2-11 16,-6 0-4-16,-7-2-13 0,5-2 0 16,0 1-1-16,-1-6-1 0,7-2-25 15,6-3-116-15,5 0-98 0,11-7-100 16,7 0-163-16,4-3-687 0,25-27-1305 0</inkml:trace>
  <inkml:trace contextRef="#ctx0" brushRef="#br0" timeOffset="58170.08">16489 2902 1061 0,'0'0'722'0,"0"0"-401"16,0 0-78-16,0 0-58 0,0 0-37 15,0 0-6-15,0 0-17 0,0 0-13 16,0 0 4-16,0 0 2 0,40-61 25 16,-38 61 60-16,0-3 21 0,0 3 3 15,-2 0-3-15,0 0-23 0,0 0-22 16,0 0-28-16,-2 0-38 0,-2 3-15 16,0 1-25-16,-3 3-3 0,-3 1 4 15,2 6 8-15,-5 4 9 0,-1 8 12 16,-1 5-12-16,-1 6-3 0,1 3-25 15,1 5-18-15,-3 3-23 16,7-5-20-16,0 1-1 0,8-1 0 16,0-6-1-16,2-6-2 0,6-4-13 15,6-7 15-15,3 1 0 0,1-8-2 16,5-6 2-16,0 0 0 0,-1-7 1 16,-1 0-1-16,-3 0-15 0,-1 0-48 15,-3-4-49-15,-3 1-43 0,-5-1-12 16,-4 1 0-16,0-1-130 0,0 4-286 15,0-3-653-15,-4-3-1023 0</inkml:trace>
  <inkml:trace contextRef="#ctx0" brushRef="#br0" timeOffset="58652.04">16663 3033 2342 0,'0'0'1423'15,"0"0"-1039"-15,0 0 78 0,0 0-109 16,0 0-111-16,0 0-24 0,0 0-63 16,0 0-55-16,0 0-51 0,0 0-19 15,19-47-12-15,-9 36-6 0,0 5-11 16,3 0-1-16,-1-1-3 15,-2 0-15-15,5 4 15 0,-5-1-15 16,5 4 3-16,-3 0 3 0,1 0-4 16,-1 0 1-16,0 0-6 0,-1 4 3 15,-3 6 0-15,-2-1 3 0,-4 5-4 16,-2 0 16-16,0 7-8 0,-4-2 11 16,-6 5 15-16,-5-1 13 0,-3 2 11 15,-3 1 16-15,4-2-1 0,1-1 3 16,-1-2-5-16,3 0-16 0,4-9-9 15,1 2-15-15,7-7-10 0,2 0 10 16,0-4 0-16,11 1 1 16,-1-1 5-16,2-3-15 0,5 0 12 15,-1 0-15-15,1-3-1 0,4-1-11 16,-3 1-19-16,-1-1-32 0,-5 1-40 16,3 3-33-16,-7 0-30 0,0-4-26 15,-2 4-45-15,-1 0-79 0,-3 0-181 16,0 0-486-16,2-7-689 0</inkml:trace>
  <inkml:trace contextRef="#ctx0" brushRef="#br0" timeOffset="59020.32">17014 2834 3112 0,'0'0'579'0,"0"0"-117"0,0 0-43 16,0 0-170-16,0 0-13 0,0 0-22 15,0 0-53-15,0 0-73 0,0 0-37 16,0 0-2-16,5-36-1 0,1 43 10 16,2 5 5-16,0 2-18 0,1 7-23 15,3-2-19-15,-2 2 9 0,3 1 9 16,-1 3 0-16,1-1 3 0,-3-1-6 15,2 5-3-15,-1-5 3 0,-1 4-5 16,0-4-10-16,-3 9 0 0,-1-3-1 16,-2 1-2-16,-2 1 3 0,-2 6-2 15,-4-2 1-15,-4-2 1 16,-1 3-3-16,-5-4-11 0,1-2-35 16,-1-3-44-16,-1-7-55 0,1-3-80 15,2 0-109-15,1-11-150 0,5 1-777 16,0-14-1860-16</inkml:trace>
  <inkml:trace contextRef="#ctx0" brushRef="#br0" timeOffset="59719.42">17446 3232 78 0,'0'0'3413'0,"0"0"-2848"0,0 0-148 16,0 0-56-16,0 0-80 16,0 0 36-16,0 0-39 0,0 0-87 15,0 0-79-15,0 0-58 0,3-40-24 16,-6 47 3-16,3 7 9 0,0 3-2 15,3 2-7-15,3-1-12 0,2 4 0 16,4 3-18-16,-1 1 9 0,3-2 3 16,3 6 0-16,-3 1 6 0,3 3 12 15,-3 4 6-15,3 9-37 0,-3 11 10 16,-1 8 0-16,-7 19-10 0,-6-1 1 16,-10-5 16-16,-7-18-18 0,0-18 11 15,3-17-10-15,0-1-2 0,-5 1 2 16,-4 12 16-16,-4-5-6 15,-4 4 6-15,2 1 6 0,0-11-12 16,3-3-12-16,1-8-9 0,2-2-63 16,0-4-58-16,7-6-75 0,-1-4-72 15,7 0-23-15,4-11-113 0,2 1-535 16,6-20-775-16</inkml:trace>
  <inkml:trace contextRef="#ctx0" brushRef="#br0" timeOffset="60127.61">17897 4132 3372 0,'0'0'733'0,"0"0"-196"0,0 0-193 0,0 0-161 16,0 0 24-16,0 0 33 0,0 0-47 15,0 0-42-15,0 0-60 16,0 0-52-16,2 73-36 0,-2-48-1 16,-2 1-2-16,-2 2-1 0,0 1-23 15,-2 6-27-15,-7-2-25 0,5-3-24 16,-6 5-5-16,-3-9-10 0,3 2-25 16,-5-5-42-16,4-3-19 0,3-6-118 15,2-5-393-15,3-9-1099 0</inkml:trace>
  <inkml:trace contextRef="#ctx0" brushRef="#br0" timeOffset="60459.92">18495 4195 2801 0,'0'0'1016'16,"0"0"-865"-16,0 0 37 0,0 0-107 15,0 0-25-15,0 0 65 0,0 0 19 16,0 0-32-16,0 0-29 15,0 0-5-15,45-13 3 0,-39 10-7 16,0-1-24-16,-1 1-36 0,1-4-10 16,-2 4-21-16,4 3-62 0,-6-4-202 15,2 4-162-15,0 0-593 0,9-3-1357 0</inkml:trace>
  <inkml:trace contextRef="#ctx0" brushRef="#br0" timeOffset="60647.02">19084 4141 2884 0,'0'0'1873'0,"0"0"-1533"15,0 0 61-15,0 0-149 16,0 0-177-16,0 0-26 0,0 0-49 16,0 0-24-16,0 0-78 0,0 0-50 15,-44-48-8-15,44 45-29 0,0 0-46 16,0 3-164-16,4 0-593 0,17 6-760 0</inkml:trace>
  <inkml:trace contextRef="#ctx0" brushRef="#br0" timeOffset="60836.54">19594 4114 3830 0,'0'0'1049'0,"0"0"-805"0,0 0 30 16,0 0-168-16,0 0-69 0,0 0-37 15,0 0-27-15,0 0-71 16,0 0 7-16,0 0 9 0,-31-7 15 16,31 0-9-16,8 4-77 0,3-4-139 15,3 0-263-15,-3 7-495 0,18 0-669 0</inkml:trace>
  <inkml:trace contextRef="#ctx0" brushRef="#br0" timeOffset="60985.91">19762 4132 1094 0,'0'0'2424'0,"0"0"-1911"15,0 0-39-15,0 0-117 0,0 0-124 16,0 0 23-16,0 0-62 0,0 0-112 16,0 0-82-16,0 0-3 15,6-4-49-15,-2 1-84 0,0-1-111 0,-4 1-147 16,0-4-741-16,2 3-1744 0</inkml:trace>
  <inkml:trace contextRef="#ctx0" brushRef="#br0" timeOffset="88306.17">9211 7482 1335 0,'0'0'371'15,"0"0"-4"-15,0 0-36 0,0 0-54 16,0 0-3-16,0 0-12 0,0 0-29 16,0 0-30-16,0 0-24 0,-10-17-15 15,10 13-22-15,0 4-36 0,0 0-32 16,0 0-15-16,0 0 0 0,0 0 6 16,0 0 15-16,0 0 16 0,0 0-1 15,0 0-18-15,0 0-10 0,0 0 4 16,0 0-10-16,0 0-6 0,0 4 0 15,0-1-3-15,2 1-1 16,0 3 1-16,2 0 0 0,-2 5 15 16,6 9-13-16,-4-4-14 0,3 10-4 15,-1 0-6-15,2 7-12 0,0 2-5 16,5-1-10-16,-7 2 9 0,4-1-11 16,-1-4 14-16,1 1-3 0,0-2 3 15,1-5 0-15,-1-1-3 0,-2-6-10 16,3-1-1-16,-3-5 0 0,2-4 1 15,1 2 0-15,-5-8 11 0,0 1 2 16,4-1 21-16,-8-3 6 0,2 0-2 16,3-7 2-16,-5 0-18 0,4-5-21 15,-4-2-2-15,-2-3-1 0,2-3-2 16,0-4-10-16,-2 0-3 16,2-3 0-16,-2-1-3 0,4 6-4 15,-2-3 1-15,0 3 0 0,3 4 6 16,-1 4-3-16,-2 2-9 0,2 5-13 15,2 4 10-15,4 3 18 0,-5 0 11 16,3 7-1-16,2 0 0 0,-4 5 1 16,7 2 1-16,-5 0 0 0,2 1 1 15,1 3 0-15,-1 3 2 0,2-2-1 16,-1 2 1-16,-1 0 9 0,3-2-9 16,-3 2 0-16,2-7 21 0,1-2-2 15,-3 2 5-15,2-7 6 0,-1-3 15 16,-1-4 7-16,-2 0 8 15,3 0-5-15,-3-11-19 0,0 1 3 16,1-3-6-16,-1-1-15 0,0-3-6 16,-2-4-12-16,0 2 0 0,1-2 0 15,-3-5 0-15,2 1 0 0,-2-1-1 16,-2-2 0-16,2-5-2 0,-2 2-1 16,0 1-2-16,-2 0-9 0,0 3 0 15,0 0 9-15,0 6-9 0,-4 1-12 16,0 4-21-16,0 5-73 0,0 1-51 15,-4 3-43-15,4 0-64 0,-1 7-155 16,5-4-573-16,-2 4-477 0,2 0-786 0</inkml:trace>
  <inkml:trace contextRef="#ctx0" brushRef="#br0" timeOffset="89820.84">10083 7010 1552 0,'0'0'546'0,"0"0"-238"0,0 0-31 15,0 0-48-15,0 0 30 16,0 0 38-16,0 0-56 0,0 0-46 0,0 0-48 16,0 0-30-16,19-14-18 15,-17 10-21-15,-2 4-16 0,0 0-15 16,0 0-16-16,0 0-10 0,0 4 32 15,0 6 64-15,0-3-13 0,0 9-27 16,0 1-9-16,0 1-19 0,0 4-7 16,0 3-11-16,0 1-7 0,0 2-11 15,0 2-11-15,0-3 1 0,2 0 15 16,0-3-15-16,0-5 0 0,2 2 12 16,3-7-12-16,-5 2-1 0,0-6-1 15,2 1-1-15,-2-4-2 0,0-4 0 16,0 1-16-16,0 3-12 0,-2-6-59 15,2 10-49-15,-2-8-55 0,0 8-67 16,0-4-106-16,0 0-249 16,4-4-502-16,0-3-788 0</inkml:trace>
  <inkml:trace contextRef="#ctx0" brushRef="#br0" timeOffset="90356.32">9792 7134 912 0,'0'0'322'15,"0"0"-64"-15,0 0 11 0,0 0-51 16,0 0-85-16,0 0-52 0,0 0 36 16,0 0 51-16,0 0 48 0,0 0 25 15,-4-55 38-15,6 52 20 0,0-4-8 16,-2 7-29-16,2-2-47 0,-2 2-38 16,0 0-29-16,0 0-9 0,0 0-26 15,0 0-27-15,0 0-25 0,2 0-15 16,-2 0 0-16,2 0-4 0,0 0-2 15,4 0 30-15,-1 0 15 16,3-3-21-16,2-1-18 0,-2-3-13 16,9 0-9-16,-3 0-8 0,7 0-4 15,2 0 0-15,6-3-9 0,0 5 9 16,6-2-9-16,10-4 0 0,13 4-1 16,15-7 10-16,13 2 9 0,-5-2 22 15,-19 4-19-15,-17 3-21 0,-16 0 0 16,-2 3 18-16,4-6-9 0,2 5-12 15,-4-2-2-15,-6 3-13 0,-8 1 13 16,-11 3-10-16,-4 0-18 0,-9 7-13 16,-5 0-2-16,-3 1-58 0,1 3-43 15,1-1-64-15,-3 1-93 0,7-4-219 16,3 0-606-16,8-7-532 0</inkml:trace>
  <inkml:trace contextRef="#ctx0" brushRef="#br0" timeOffset="91771.72">10850 7613 695 0,'0'0'514'16,"0"0"-175"-16,0 0-144 15,0 0-81-15,0 0-4 0,0 0-16 16,0 0-35-16,0 0-20 0,0 0 6 16,0 0 59-16,0-3 106 0,0 3 61 15,0 0-75-15,0-4-59 0,0 4-25 16,0 0 3-16,0-3 3 0,0-1-17 15,0 2-15-15,0-1-10 0,0-1 5 16,0 4 14-16,0-3 11 0,0 3 11 16,0-4 2-16,0 1-4 0,2 3 6 15,-2-3-1-15,0-1 3 0,0 1-6 16,0 3-10-16,0-4-18 0,0 1-13 16,0 3-9-16,-2-4-9 0,-2 1-9 15,2-1-16-15,-4 4-11 0,2-7-20 16,0 5-1-16,2-1 0 0,-3-1-1 15,3 4 0-15,-2-3-2 16,2-1-17-16,2-3 4 0,-2 4 3 16,2-1 9-16,0 1 2 0,0-4 1 15,-2 4 3-15,2-1 24 0,0-1-2 16,-2 1 2-16,0 1 6 0,0-1-2 16,0 4-13-16,-2-3-15 0,-5-1-3 15,3 4 0-15,2 0-2 0,-4 0-1 16,-1 0-12-16,3 0 0 0,-4 0-7 15,2 0 1-15,-3 4-3 0,3-1-1 16,0 4 1-16,-3 2 0 0,1 5 6 16,2 0 5-16,-2 0 10 0,3 5 3 15,-3 5 0-15,0-1 19 16,1 5 5-16,1 2-6 0,2 1 9 16,2 2-11-16,-2 0-16 0,6 2 0 15,0-9 2-15,0 2 22 0,2-5-6 16,4-2-6-16,0-7 4 0,2-2-1 15,3-1 6-15,-1-8 6 0,2-3-27 16,3 0 37-16,3-10-4 0,1-3 49 16,2-4-52-16,-1-4-12 0,3-5-15 15,-2-2-1-15,2 2 1 0,-5-9 0 16,-3 9 9-16,-3 0 1 0,-2 5-10 16,-1 0 9-16,-7 5-12 15,-2 6-10-15,0 3-124 0,-2 3 116 16,-5 4 18-16,1 4-48 0,2 10 24 15,2 1 24-15,2 6 3 0,0 0 9 16,2 5-9-16,8-1 15 0,3 1 6 16,5-2-6-16,1-1-6 0,4-2 4 15,0-7-1-15,-1-2-3 0,1-2 0 16,-4 1-9-16,-1-8 12 0,-1 1-14 16,-3-4-1-16,-5 0-1 0,-5 0-53 15,-2 0-37-15,-2 0-110 0,-2-4-122 16,-5 4-224-16,-13-14-897 0</inkml:trace>
  <inkml:trace contextRef="#ctx0" brushRef="#br0" timeOffset="92223.68">11258 6793 1565 0,'0'0'669'0,"0"0"-117"0,0 0-61 15,0 0-91-15,0 0-48 16,0 0-67-16,0 0-87 0,0 0-46 15,0 0-26-15,0 0-28 0,-3-14-31 16,1 21-36-16,-4 4-30 0,-2-2-1 16,2 8 0-16,-7 4 3 0,3 2-1 15,-4 5 0-15,3 1 1 0,-3 6 12 16,3-2 4-16,-3 0 2 0,8 2 0 16,0-5 1-16,1 0 8 0,5 1 4 15,0-10-4-15,9 5-2 0,-1-9-1 16,6-1-9-16,1-2 7 0,3-3 2 15,1-1-12-15,4-3-13 0,-3-7-2 16,1 0-36-16,0 0-104 16,-5 0-92-16,1 0-54 0,-3 0-98 15,-5-3-280-15,-1 3-540 0,0-4-819 0</inkml:trace>
  <inkml:trace contextRef="#ctx0" brushRef="#br0" timeOffset="92488.06">11504 7003 2758 0,'0'0'711'0,"0"0"-165"16,0 0-190-16,0 0-177 16,0 0-49-16,0 0-62 0,0 0-53 15,0 0-14-15,0 0-1 0,0 0-2 16,-23 61 2-16,23-42-3 0,0 2-9 15,2-2 10-15,0 2-2 0,4 0-26 16,4-9 2-16,-1 2 10 0,5-7 18 16,-1-3 9-16,3-4 19 0,5 0-28 15,-3-7-4-15,-1-4-122 0,-3-5-38 16,3 6-19-16,-9-8-87 0,-2 1-226 16,-1 8-617-16,-18-12-1116 0</inkml:trace>
  <inkml:trace contextRef="#ctx0" brushRef="#br0" timeOffset="92644.32">11460 6844 1505 0,'0'0'1569'16,"0"0"-913"-16,0 0-176 0,0 0-225 16,0 0-169-16,0 0-86 0,0 0-9 15,0 0-71-15,0 0-125 0,0 0-206 16,6-21-322-16,1 28-818 0</inkml:trace>
  <inkml:trace contextRef="#ctx0" brushRef="#br0" timeOffset="93005.93">11640 6743 2613 0,'0'0'658'0,"0"0"-21"0,0 0-131 16,0 0-179-16,0 0-118 0,0 0-59 15,0 0-53-15,0 0-17 0,0 0-44 16,64-51-15-16,-39 51-21 0,4 9 1 16,0 12 0-16,4 0 2 0,-6 12 0 15,0 0 10-15,-1 5-1 0,-3 6 0 16,-2 3 3-16,-5-3 3 0,-1 6-16 15,-7-3 14-15,-8-3 5 16,0 5-6-16,0-2 21 0,-8-3 4 16,-7-8 11-16,-3-3 7 0,-3 2-25 15,0-9-33-15,1-1 0 0,1-11-91 16,1 1-118-16,-1-4-102 0,7-4-106 16,3 0-283-16,7-7-766 0,4 0-869 0</inkml:trace>
  <inkml:trace contextRef="#ctx0" brushRef="#br0" timeOffset="93604.93">12665 7120 977 0,'0'0'1719'15,"0"0"-1100"-15,0 0 54 16,0 0-229-16,0 0-102 0,0 0 13 15,0 0-81-15,0 0-83 0,0 0-70 16,0 0-76-16,-4-34-45 0,0 38-24 16,-6 6 24-16,3 1 1 0,-7 1 17 15,2 9-3-15,-7 0 3 0,-2-2 12 16,-1 6 4-16,-3-3 8 0,2 3 3 16,-4-1 6-16,-4-1 58 0,4 1-6 15,0-1-43-15,3-2-18 0,1 1-12 16,2-4-18-16,3 3-10 0,5-6-2 15,1-1-1-15,8 0 0 0,4-3 0 16,0 1 1-16,4-2 2 0,8-3 10 16,3 0-9-16,3-3 0 15,5-1-1-15,2-3-1 0,0 4-1 16,4-4-3-16,-3 0-12 0,1 3 14 16,-2 1-1-16,4 1 2 0,2 6 0 15,-2-4 15-15,2 7-3 0,2-4 0 16,-2 2-9-16,2 2 9 0,-4 0-10 15,-2-3 1-15,-2-4 0 0,-3 0-1 16,-1-2-2-16,-4 2-11 0,-9-4-55 16,2-3-24-16,-6 4-25 0,-4-4-60 15,0 3-85-15,-2-3-177 0,0 4-644 16,-14-4-1384-16</inkml:trace>
  <inkml:trace contextRef="#ctx0" brushRef="#br0" timeOffset="95055.75">13389 7327 1329 0,'0'0'491'16,"0"0"-18"-16,0 0-56 0,0 0-63 16,0 0-19-16,0 0-15 0,0 0-53 15,16-61-47-15,-16 54-55 0,0 4-38 16,0-1-34-16,0 4-47 0,0 0-45 15,0 0-1-15,-2 0 0 16,0 4 1-16,2 3 27 0,-2 0-1 0,-2-4-2 16,2 4 6-16,2-2 15 0,0 2 6 15,-2-3 6-15,2-1 13 16,0 1 51-16,0-4-31 0,0 3-30 16,0-3-12-16,0 4-3 0,0-4-1 15,0 3 1-15,0 4 5 0,0-3-5 16,2 3-10-16,-2 1-12 0,2 3-12 15,2 3 7-15,-2 0-16 0,0 5 12 16,0 2-12-16,2 0 15 0,-2 1 0 16,3-1-3-16,3 2 3 0,-2-2 1 15,-2-2 2-15,2 2 0 0,5 0 9 16,-7-9-3-16,2 6 10 16,4-1 38-16,-3-6-2 0,-3 4-34 15,4-1-21-15,-2-3-15 0,0 3 0 16,3-2-1-16,-1-2 10 0,0 1 0 15,7-4 6-15,-5 0 3 0,7-4 0 16,1-3 0-16,1 0-2 0,-1-7 2 16,-1-3 3-16,2-4-6 0,-1-2 0 15,-1 2-3-15,-5-3-3 0,3-2-9 16,-7 1 9-16,0-3-10 0,-2 2 0 16,-2 2-2-16,-4-4-1 0,0 1-1 15,0-1-10-15,0 1-6 0,0 4 0 16,0-5 0-16,0 3 3 0,-2 6 13 15,-2 2 1-15,4-1-1 0,-2 4-13 16,2 0-9-16,-2 4-22 0,2 3-17 16,0 0 18-16,0 0 24 0,0 3 20 15,0 4 0-15,2-3 1 16,0 3 0-16,2-4 2 0,-4 1 13 16,2-1-3-16,-2 1 0 0,0-1 9 15,0-3 3-15,0 0-3 0,0 4-6 16,0-4-12-16,0 0 18 0,0 0-18 15,0 0 9-15,0 0-9 0,0 0 13 16,0-4-14-16,0 1 1 0,0-1-2 16,-2-3 0-16,0 4 0 0,2-4 0 15,-2 3 0-15,0 1-1 0,2-1-3 16,-2 4-25-16,2 0-8 16,-4 0 9-16,2 4 24 0,2 6 3 15,-2 1 2-15,2-1 1 0,0 2 12 16,0 9 0-16,0 0 3 0,2-5 0 15,6 5-5-15,0-4-10 0,-1 3 0 16,5-3 15-16,-2 0-15 0,7-4 0 16,-3 1 15-16,-1-4-15 0,5 1 9 15,-3-4-10-15,-3 0 13 0,5-2-12 16,-3 2 9-16,-3-4 3 0,1 1 0 16,-6-1 3-16,0-3 15 0,-1 0 12 15,3 0-5-15,-6 0 59 0,0 0 36 16,2-10-66-16,-4 3-42 0,4-9-16 15,4-1-11-15,-3-4-1 16,1-5-2-16,4-6-9 0,-2 2 11 16,1-3 1-16,3-5 1 0,-6 5 0 15,5-4 0-15,-5-1 0 0,-4 5 2 16,0 3 0-16,-2-1-3 0,-4 4-1 16,-7 3-20-16,3 5-15 0,-8 5 0 15,3-4-51-15,-1 8-9 0,1 0-34 16,1 4-47-16,2 3-56 0,1-1-84 15,7 1-263-15,2 3-400 0,2 0-310 16,15-4-1352-16</inkml:trace>
  <inkml:trace contextRef="#ctx0" brushRef="#br0" timeOffset="95463.76">14251 6762 1547 0,'0'0'640'0,"0"0"-149"0,0 0-32 16,0 0-121-16,0 0-100 0,0 0 4 15,0 0-3-15,0 0 12 0,0 0-13 16,0 0-41-16,10 35-47 0,-6-19-41 16,-2 1-35-16,2 6-29 0,1 1-20 15,3 4-22-15,-2-2 0 0,-2 2 9 16,0 5-10-16,2-7-2 0,-3 2 0 15,-1 2-3-15,0-6-9 0,-2-1-25 16,0 1-48-16,-2-6-49 0,0-2-53 16,-3-2-47-16,1-7-57 0,2 0-103 15,0-7-169-15,2 0-585 0,0-25-808 16</inkml:trace>
  <inkml:trace contextRef="#ctx0" brushRef="#br0" timeOffset="95721.03">14058 6844 2194 0,'0'0'611'0,"0"0"9"0,0 0-127 15,0 0-110-15,0 0-80 0,0 0-66 16,0 0-84-16,0 0-83 0,0 0-51 16,0 0 45-16,-18-31 18 0,36 24-12 15,7 3-18-15,4 2-4 0,6-1 4 16,-2-1-7-16,9 1-20 0,-3-4-10 15,-2 3-13-15,0 4-2 16,-1-3 0-16,-5-1-15 0,-4 4-7 16,-3 0-26-16,-1 0-68 0,-2 0-51 15,-3 0-68-15,1 0-66 0,-7 0-124 16,3 0-334-16,3 0-796 0</inkml:trace>
  <inkml:trace contextRef="#ctx0" brushRef="#br0" timeOffset="97119.89">14815 6978 1990 0,'0'0'470'16,"0"0"-80"-16,0 0-114 0,0 0-37 15,0 0 9-15,0 0-9 0,0 0 1 16,0 0-22-16,0 0-63 0,0 0-65 16,0-50-38-16,0 53 56 0,-4 8-1 15,-2 3-18-15,-3 1-15 0,3 3-7 16,0 3-6-16,2 5 6 0,-2-2-3 16,4 6 12-16,2-2 6 0,0 1-21 15,6-2-22-15,2 8-8 16,-2-2-13-16,7-2-3 0,-5-1-12 15,4-2 21-15,-1 5-13 0,-1-11-11 16,-2 6-1-16,-1-7 0 0,1-2 1 16,-4-1 2-16,-2-4 11 0,0-2 2 15,0-5 0-15,-2 0-3 0,0-4 12 16,0 1 6-16,0-4 10 0,0 0 72 16,2 0 45-16,-2 0-73 0,2-7-54 15,0 0-27-15,5-3-1 0,-3-3-1 16,0-1 1-16,0-3 0 0,4-2-1 15,0-2 0-15,-1-4-1 0,5 6-2 16,-4-5-10-16,-1 5 0 0,3 1 0 16,-2 4-9-16,2 2-12 15,1 5 6-15,-1 7-7 0,0 0 7 16,3 4-3-16,1 8 12 0,-1-2-3 16,-1 8 3-16,5-3 15 0,-3 6-12 15,-1 0-4-15,-1-2-23 0,-6 2-9 16,-2 0 24-16,-4 2 24 0,0-2 3 15,-6 2 2-15,-10 1 1 0,-3-1 12 16,0 1 9-16,-7 0 0 0,-1-1 3 16,2-5 6-16,-4-3 13 0,4-1-7 15,0-3-6-15,5-4-23 0,1-4-10 16,2-3-51-16,9 0-115 0,-2-10-95 16,8-1-149-16,2 1-633 15,2-23-1204-15</inkml:trace>
  <inkml:trace contextRef="#ctx0" brushRef="#br0" timeOffset="98020.62">15629 6371 1479 0,'0'0'818'16,"0"0"-337"-16,0 0-125 0,0 0-85 15,0 0-74-15,0 0-14 0,0 0-38 16,0 0-48-16,0 0-27 0,0 0-29 16,-37 0-20-16,29 4-2 0,2 1 9 15,-2 9 3-15,-1-4 4 0,-1 4 17 16,0 2 7-16,1 5 28 0,-5 3 58 16,4 3-9-16,-5 2-17 15,5 6 1-15,-3 2-1 0,1-1-6 16,2 6-34-16,3-5-24 0,3-4-7 15,2 2-5-15,2-5 2 0,6-6 4 16,5-1-16-16,7-6-9 0,-1 1-5 16,4-10-16-16,-1 3 9 0,1-4-10 15,0-4-2-15,-5-3-17 0,5 0-41 16,-5 0-30-16,-3 0-36 0,-1 0-41 16,-2-3-30-16,-1-1-29 0,-1 1-66 15,-6-1-178-15,6 4-320 0,-4-3-541 16,5-4-559-16</inkml:trace>
  <inkml:trace contextRef="#ctx0" brushRef="#br0" timeOffset="98653.1">15791 6671 13 0,'0'0'554'0,"0"0"33"0,0 0 25 16,0 0-64-16,0 0-67 0,0 0-32 16,0 0-39-16,0 0-80 0,0 0-54 15,0 0-49-15,10 0-30 0,-12 4-34 16,-2 3-28-16,-2 3-25 0,2-5-28 15,-1 9-36-15,3 0-46 0,-2 0-14 16,2-5-5-16,2 8 1 16,2-3 3-16,4-3 12 0,3-4-16 15,5 2-5-15,1-2-22 0,-1-4-18 16,7-3 9-16,-3 0-15 0,-1 0-16 16,-3-3-16-16,1-8-21 0,-7 9-4 15,-2-5-22-15,-2 0-69 0,-4 0-170 16,-4 0-204-16,-4-3-35 0,0 3-373 15,-13-9-369-15</inkml:trace>
  <inkml:trace contextRef="#ctx0" brushRef="#br0" timeOffset="98839.14">15801 6488 2466 0,'0'0'644'0,"0"0"-113"0,0 0-115 0,0 0-197 16,0 0-52-16,0 0-6 15,0 0-44-15,0 0-74 0,0 0-43 16,0 0-58-16,-23-22-124 0,23 22-48 16,0-4-92-16,2 4-247 0,0 0-590 15,3 0-957-15</inkml:trace>
  <inkml:trace contextRef="#ctx0" brushRef="#br0" timeOffset="99171.88">15960 6357 2809 0,'0'0'770'16,"0"0"-206"-16,0 0-117 0,0 0-247 16,0 0-47-16,0 0-3 0,0 0-34 15,0 0-46-15,0 0-37 0,66-28-21 16,-45 39 6-16,0 6-5 0,1 3 5 15,-1 7-3-15,-2 7 3 0,1 7 4 16,-3 0 8-16,-1 2 6 0,-3 1-5 16,3-1-4-16,-3 1-12 0,-3-2-12 15,3-2 9-15,-5-3-9 0,-2-6 9 16,2-1-10-16,-1-6 1 0,-5-1 7 16,-2 1-7-16,-9-5 9 15,-3 6-12-15,-9-1-12 0,-6 2-88 16,-4-1-86-16,-6 4-79 0,0 1-109 15,6-6-313-15,-23 13-797 0</inkml:trace>
  <inkml:trace contextRef="#ctx0" brushRef="#br0" timeOffset="101089.48">8709 8839 186 0,'0'0'388'0,"0"0"-85"0,0 0-111 0,0 0-58 16,0 0-20-16,0 0-16 16,64-54-4-16,-37 44-6 0,8-6-7 15,12 6 0-15,13-4-22 0,21 0-17 16,14 1-10-16,29 3-19 0,13 0-11 16,11-1 0-16,9 1-1 0,-4 4 12 15,9-4-3-15,9 6-10 0,3-6-20 16,6 3-9-16,8 0 16 0,2-3 11 15,8 1 0-15,11-2-2 0,10 1 4 16,9-4 26-16,3 3 75 0,13-1 6 16,6 2-10-16,5-4-13 0,5 0-16 15,7 2-22-15,3 5-20 16,7 0-24-16,5 0 0 0,3 7 0 16,-2 0 0-16,4 0-2 0,-3 7-26 15,-5 0-51-15,-11 3-30 0,-9-1-10 16,-11-2 0-16,-21-4 10 0,-10-3 39 15,-16 0 55-15,-21-7 13 0,-23-5 0 16,-23 2 43-16,-26-1 100 0,-34 1-36 16,-20 3-55-16,-21 7-34 0,-21 0-18 15,-2 0-201-15,-1 10-530 0</inkml:trace>
  <inkml:trace contextRef="#ctx0" brushRef="#br0" timeOffset="108734.84">17907 7154 680 0,'0'0'675'0,"0"0"-230"0,0 0 42 16,-59 34-41-16,52-31-67 0,-3 1-3 16,2-4-35-16,-1 3-51 0,-3-3-57 15,8 0-53-15,2 0-32 0,2-7-28 16,0-3-22-16,2 1 9 0,2-2 24 15,4 1 28-15,-1-1-10 0,-3 1-1 16,0 3-30-16,2 4-21 0,-4 1-21 16,2 2-25-16,0 0-3 0,3 0-5 15,1 0-10-15,4 2-6 0,7 1 0 16,12-3 9-16,8 0 16 0,25 0 35 16,17-9 6-16,20-1-33 0,11-8-26 15,-9 8-13-15,-20-2 0 16,-27 8-6-16,-23 4-13 0,-15 0-2 15,-1-3-2-15,-1 3-19 0,-1 0-31 16,1 0-35-16,3 0-21 0,2 0-25 16,-9 0-27-16,-2 0-30 0,-3-4-46 15,-1 1-16-15,-2-1-197 0,-4-3-501 16,0 4-495-16,-17-4-928 0</inkml:trace>
  <inkml:trace contextRef="#ctx0" brushRef="#br0" timeOffset="109054.63">17988 7245 3720 0,'0'0'627'16,"0"0"-161"-16,0 0-75 0,0 0-193 16,0 0-43-16,0 0-13 0,0 0-36 15,0 0-27-15,0 0-25 0,0 0-9 16,8 40-14-16,7-36-1 0,8-1 15 15,-1 1 6-15,9-4 7 0,4 0 11 16,11-4 24-16,10-6-9 0,0 5-26 16,-7-2-28-16,-3 3-9 0,-5-3-21 15,4 7-2-15,3-3-10 16,-3-1-6-16,-1 4 3 0,-9 0-15 0,-2 0-13 16,-6 4-20-16,-4-4-15 15,-3 0-34-15,1 0-14 0,-9 0-13 16,3-7-30-16,-5 0-37 0,-1-4-68 15,-5-1-162-15,0 2-317 0,-4-4-620 16,-17-9-807-16</inkml:trace>
  <inkml:trace contextRef="#ctx0" brushRef="#br0" timeOffset="109402.73">18480 6708 2805 0,'0'0'1165'0,"0"0"-678"16,0 0-10-16,0 0-90 0,0 0-129 16,0 0-61-16,0 0-64 0,0 0-55 15,0 0-44-15,0 0 2 0,-50-11 6 16,65 25 15-16,12 0 25 0,12 7-1 16,17 2-18-16,20 5-12 0,-7-9-17 15,-14-1-13-15,-9-5 6 0,-19-7-6 16,8 11-3-16,6 1-6 0,3-1-10 15,5 9-1-15,-5 2 1 0,-1 2-2 16,-14-1-1-16,0 10-1 0,-8-6 2 16,-9 0 0-16,-8 2 3 0,-4-2 15 15,-10-2-3-15,-7-1-12 16,-12-5 12-16,-4 1-3 0,-6-2-10 16,-4-1-2-16,-5 1-48 0,0-1-60 15,1 1-58-15,4-5-54 0,1 6-58 16,9-8-140-16,10-1-303 0,11-6-1547 0</inkml:trace>
  <inkml:trace contextRef="#ctx0" brushRef="#br0" timeOffset="114406.9">20188 6638 401 0,'0'0'750'15,"0"0"-506"-15,0 0-85 0,0 0 24 16,0 0-53-16,0 0 42 16,0 0 74-16,0 0 3 0,0 0 18 0,43-21 26 15,-39 14 0-15,2-3-17 16,0-1-17-16,-1 6-27 0,-5-2 1 15,0 0-13-15,0 4-17 0,0-1-25 16,0 1-16-16,-9 3-34 0,3 0-46 16,-2 0-12-16,-2 0-16 0,-1 7-2 15,-3 0-1-15,-1 3 1 0,-3 9 5 16,-3 2 19-16,-4 9 6 0,-8 13-10 16,-2 19-15-16,-2-1-17 0,2 10-7 15,-3-1-9-15,14-6-6 0,3-3 0 16,8-17-16-16,13-16 10 0,0 2-9 15,0 4 21-15,9 7-9 16,3 2-13-16,3-6 1 0,5-2 9 16,3-9-12-16,2-2 0 0,0-1-2 15,-3-6-10-15,1-3 9 0,-2 2-24 16,-3-6-39-16,-3 1-31 0,-3-1-26 16,-1-3-38-16,-1-3-26 0,0-1-41 15,1-3-38-15,-3 0-102 0,6-7-285 16,-5 0-531-16,26-33-759 0</inkml:trace>
  <inkml:trace contextRef="#ctx0" brushRef="#br0" timeOffset="114894.04">20665 7222 2756 0,'0'0'1284'16,"0"0"-993"-16,0 0 80 0,0 0-138 15,14-57-123-15,-11 43 55 0,-1-3 8 16,4-3-79-16,2-1-42 0,-4 4-31 16,-2 1 6-16,-2-1 10 0,0 6-4 15,0-3 30-15,-12 9 7 0,-1 2-34 16,-7 3-18-16,-5 3 1 0,-6 6-1 16,-4 8 0-16,-2 4 18 0,2 5-9 15,-5 2-6-15,7 9-3 0,6 0-18 16,5-3-12-16,11 3-3 0,7-4-3 15,4-5 3-15,10-5 13 16,9-6 2-16,6-6 12 0,6-8 0 16,0-3 3-16,0-7 0 0,4-3 4 15,-6-8 11-15,-4-1 9 0,0-2 6 16,-7-1-9-16,-1 1 10 0,-9 0 2 16,-2 5 21-16,0-1 54 0,-6 3-20 15,0 3-46-15,0 6-34 0,-6 1-23 16,0 4-24-16,4 6 3 0,0 8 6 15,0 0 0-15,2 3-3 0,0 6 3 16,2-2-3-16,4-4 0 0,6 6 5 16,-3-2 11-16,5-6 1 0,-1-1-2 15,1 0 0-15,-2-3-9 0,1-8-6 16,1 2-48-16,-3-5-27 16,1 4-13-16,-6-4-11 0,3-4-34 15,-5-1-67-15,2-2-100 0,-4-7-284 16,-2 4-764-16,0-20-1231 0</inkml:trace>
  <inkml:trace contextRef="#ctx0" brushRef="#br0" timeOffset="116285.63">21295 6377 1319 0,'0'0'813'0,"0"0"-302"16,0 0-68-16,0 0-92 0,0 0-88 15,0 0 20-15,0 0-57 0,0 0-76 16,0 0-54-16,0 0-38 0,3-27-5 16,-3 27 12-16,0 0 36 0,0 0 19 15,0 4 12-15,-5-1-4 0,1 1-9 16,-4 3-28-16,-2 0-21 0,-5 2-3 16,3 8-9-16,-7-3 2 15,1 2 10-15,-3 8-1 0,-2 2-8 16,0 6-1-16,-1-3-11 0,3 6-4 15,0 2-21-15,3-4-9 0,5 5-12 16,3-1 0-16,4-7-1 0,6 1 1 16,0-8 13-16,12 1-4 0,1-7 0 15,5-1-9-15,3-5 9 0,0-1-9 16,1-6 9-16,1-4-12 0,0 0-30 16,-7 0-58-16,-3 0-45 0,-1-4-9 15,-6 1-28-15,-4-1-24 0,-2 1-32 16,0 3-98-16,0-4-212 0,-2 1-434 15,-2-4-525-15</inkml:trace>
  <inkml:trace contextRef="#ctx0" brushRef="#br0" timeOffset="116596.33">21632 6596 3116 0,'0'0'667'0,"0"0"-184"15,0 0-111-15,0 0-188 0,0 0-30 16,0 0 11-16,0 0-68 16,-55 68-54-16,42-43-43 0,-1 1-12 15,5-2-9-15,-3 2-18 0,6-5-19 16,4-1-19-16,2 1 19 0,2-8 16 15,6-6 23-15,2-3 18 0,7-2-11 16,-3-2-13-16,5-6 10 0,0-4 0 16,-1-4-19-16,1-3-55 0,-7 4-68 15,3-4-75-15,-7 0-152 0,-2 1-261 16,-2 5-791-16,-8-13-474 0</inkml:trace>
  <inkml:trace contextRef="#ctx0" brushRef="#br0" timeOffset="116762.14">21614 6427 3109 0,'0'0'1241'0,"0"0"-821"16,0 0-22-16,0 0-225 0,0 0-121 16,0 0-49-16,0 0-3 0,0 0-170 15,0 0-105-15,0 0-75 0,-21-2-355 16,48-1-1016-16</inkml:trace>
  <inkml:trace contextRef="#ctx0" brushRef="#br0" timeOffset="117068.97">21841 6375 3687 0,'0'0'743'0,"0"0"-284"16,0 0-215-16,0 0-164 0,0 0 41 15,0 0 37-15,0 0-43 0,0 0-30 16,50 70-42-16,-34-43-31 0,5 0-10 16,2 8 1-16,-1-2 0 0,1 0-1 15,-2 5 10-15,2-1-11 0,-7-4 0 16,-3 2 2-16,-1 1 0 0,-8-2 18 16,-4 0-6-16,0-7 6 0,-14 1 4 15,-1-2 35-15,-5-2 61 0,-3-5-52 16,-4-1-42-16,0-4-26 15,4-7-1-15,3-2-93 0,3 2-125 16,5-4-103-16,8-3-126 0,1 0-482 16,22-7-661-16</inkml:trace>
  <inkml:trace contextRef="#ctx0" brushRef="#br0" timeOffset="117374.64">22184 7134 2711 0,'0'0'1006'0,"0"0"-494"0,0 0-69 16,0 0-133-16,0 0 1 0,0 0 20 16,0 0-83-16,0 0-46 15,0 0-66-15,0 0-58 0,60 3-46 16,-35-6-32-16,6-1-12 0,4-6-6 15,7 4-9-15,-1 3-36 0,4-1-40 16,-1-3-48-16,-5 4-39 0,0 3-16 16,-4 0-1-16,-6 0-18 0,-10 0-35 15,-9 3 23-15,-5 1 95 0,-5 3 40 16,-9-4 28-16,-9 3 24 0,-1 1-47 16,-2 0-208-16,5-4-223 0,-1 0-709 15,11-6-803-15</inkml:trace>
  <inkml:trace contextRef="#ctx0" brushRef="#br0" timeOffset="118085.17">22891 6640 1299 0,'0'0'592'15,"0"0"-202"-15,0 0-177 0,0 0-119 16,-18-56-49-16,20 39 19 0,4 3-3 15,8-4 17-15,1 10 34 0,1 1 36 16,5 3 37-16,-2 4 57 0,-1 11 49 16,-7-3 29-16,1 13-9 0,-8 4-5 15,-4 1-43-15,0 5-28 0,-2-1-49 16,-8 3-62-16,2 5-30 0,1 2-49 16,-3 4-20-16,4 0-7 0,4 6-6 15,2-3-12-15,0 4-1 16,4 1 0-16,4-1 1 0,2-1-1 0,-3-6 1 15,5-4 18-15,-4-7 12 16,3-1-9-16,-5-10 6 0,-2-4 1 16,-2-4 11-16,0-7 9 0,-2 0 82 15,0-7 18-15,0 0-61 0,-2 0-42 16,0-4-21-16,-2 1-6 0,-2-8-6 16,-1-3 0-16,1 0-11 0,2-1 2 15,2-3-1-15,0-6-2 0,2 1-12 16,0-1-9-16,6-2-12 0,2-2 3 15,9 1-21-15,2 0-24 0,1 4-4 16,3 5-5-16,4 1-13 16,-2 12 13-16,2 1 17 0,-3 4 19 15,7 12 21-15,-6 6 24 0,-2 3 1 16,0 2 2-16,-5 4 0 0,-3 3 2 16,-3-2 13-16,-8 5 3 0,-4-5 18 15,0 2 6-15,-10-8 13 0,-9 3 14 16,-3-4-14-16,-9-6 5 0,2-1-3 15,-2-3-12-15,-2-4-23 0,6-4-7 16,-2-3-15-16,6 0-49 0,2-7-116 16,5-3-74-16,8-1-52 0,3-4-141 15,-1 4-744-15,17-32-1164 0</inkml:trace>
  <inkml:trace contextRef="#ctx0" brushRef="#br0" timeOffset="118440.86">23726 6272 284 0,'0'0'782'0,"0"0"-365"0,0 0-43 16,0 0-21-16,0 0-78 0,0 0 16 15,0 0-50-15,0 0 46 0,0 0 82 16,0 0-11-16,-14 21-29 16,2-7-20-16,-1 1-21 0,-3 13-34 15,-7-3-51-15,0 4-72 0,0 1-46 16,1 8-46-16,-1-4-21 0,2-1-18 16,9 5-11-16,-1-8-13 0,9 1-6 15,4-1-1-15,4-6-5 0,9-5-19 16,-1-1-14-16,9-4-13 0,2-9-16 15,-1 2-2-15,1-3-26 0,-2-4-11 16,-1 0-60-16,-1-7-118 0,-4-2-258 16,1 2-468-16,1-18-921 0</inkml:trace>
  <inkml:trace contextRef="#ctx0" brushRef="#br0" timeOffset="118702.12">23917 6441 3550 0,'0'0'693'0,"0"0"-199"16,0 0-80-16,0 0-207 0,0 0-65 15,0 0-42-15,-62 35-66 0,60-26-34 16,-5 8-11-16,3 1-2 0,4-3-8 16,0 6-3-16,2-3 9 0,7-4-3 15,3-2 0-15,-2-2 17 0,9-3-12 16,-1-7-35-16,1 0-19 0,0 0-6 15,-1-3-15-15,1-8-34 0,-1 1-46 16,-9 1-90-16,1-5-310 16,-6 7-726-16,-12-14-880 0</inkml:trace>
  <inkml:trace contextRef="#ctx0" brushRef="#br0" timeOffset="118859.17">23921 6310 440 0,'0'0'3026'0,"0"0"-2286"0,0 0-201 16,0 0-123-16,0 0-212 0,0 0-77 15,0 0-127-15,0 0-9 0,0 0-140 16,0 0-110-16,-4-17-71 0,8 17-290 16,18-4-1030-16</inkml:trace>
  <inkml:trace contextRef="#ctx0" brushRef="#br0" timeOffset="119201.94">24181 6206 2282 0,'0'0'1017'16,"0"0"-497"-16,0 0-81 0,0 0-74 15,0 0-106-15,0 0 37 0,0 0-65 16,0 0-43-16,0 0-33 16,0 0-49-16,48 43-46 0,-42-25-30 15,0 4-27-15,4 3-3 0,-1-3 0 16,5 6-2-16,-3 2 0 0,3-2 0 16,-4 5-1-16,3-3 0 0,-5 5 1 15,0 1 2-15,-8 4 1 0,0 2 2 16,-10 2 18-16,0-4-18 0,-9 0 15 15,-4-5-6-15,3-2-12 0,-5-7-2 16,4 2-46-16,3-14-55 0,7-5-102 16,1-2-138-16,8-7-149 0,2 0-809 15,12-19-1818-15</inkml:trace>
  <inkml:trace contextRef="#ctx0" brushRef="#br0" timeOffset="120668.51">24731 6411 1202 0,'0'0'589'15,"0"0"-229"-15,0 0-46 0,0 0-66 16,0 0-26-16,0 0 15 0,0 0-17 15,0 0-39-15,0 0-48 0,0 0-19 16,-19-17-10-16,19 17-10 0,0 0-24 16,0 0-2-16,0 0 76 15,0 3 39-15,0 1-41 0,0-1-35 16,0 1-12-16,2 3 1 0,1-4-8 16,-3 1-2-16,0-1-19 0,4 3-15 15,-4-3-16-15,0 1-8 0,2-1-7 16,-2-3-6-16,2 4 6 0,-2-1-5 15,0-3 2-15,2 4-15 0,0-1 9 16,0 1 0-16,2-1 6 0,-2 4 10 16,4 3 2-16,3-1 3 0,-3 9 4 15,6-1 17-15,-3 2 52 0,1 9-27 16,0-5-25-16,-4 8-14 0,7-1-7 16,-5 1-6-16,-4 2-6 0,5-3 6 15,-5 5-8-15,-2-5 2 0,2 4-6 16,-4-4-12-16,0 0 12 15,0 5-3-15,-4-6 0 0,0 3 0 16,-7-3-11-16,7-1 14 0,-2 2-3 16,0-2 0-16,-5-2 0 0,3-2 3 15,-2-1 3-15,2-2-6 0,-3-5 7 16,3 1-7-16,-2-6-9 0,-3-1 15 16,-1-3-3-16,-1 0-15 0,-1-5-6 15,-5 1-67-15,2 1-41 0,3-4-46 16,-3 3-49-16,3-3-70 0,5 0-120 15,-1 0-225-15,8-3-739 0,4-13-1261 0</inkml:trace>
  <inkml:trace contextRef="#ctx0" brushRef="#br0" timeOffset="121035.62">25099 6171 1416 0,'0'0'244'0,"0"0"-20"15,0 0 159-15,0 0-128 0,0 0 13 16,0 0 33-16,0 0-36 0,0 0-33 15,0 0 2-15,0 0 34 0,56-30 15 16,-56 41 5-16,0 1-31 0,0 5-33 16,0 8-45-16,-2-6-79 0,-4 9-54 15,1-2-45-15,3 5-1 0,-2-5 0 16,2 6-18-16,2-9-7 0,0 4-29 16,0-4-65-16,6-5-39 0,-2 2-20 15,7-11-30-15,-1 5-24 0,-2-7-81 16,3-3-112-16,-7-4-70 0,4 0-144 15,-6-4-485-15,-4-17-196 0</inkml:trace>
  <inkml:trace contextRef="#ctx0" brushRef="#br0" timeOffset="121335.29">24958 6188 2255 0,'0'0'600'0,"0"0"-107"0,0 0 23 16,0 0-96-16,0 0-95 0,0 0-60 16,0 0-85-16,0 0-64 0,0 0-46 15,0 0-36-15,-29-21-4 16,42 18 3-16,8 3-11 0,3-4-19 0,7 4 12 16,2-1-3-16,5-3-9 0,1 1-3 15,0 3 0-15,5-4-3 16,-7 4-18-16,-4 0 3 0,2 0 2 15,-8 0-8-15,-4 0-64 0,-7 0-19 16,-3 0-12-16,-3 0-37 0,-6 0-56 16,-4 4-61-16,0-4-133 0,0 3-399 15,-10 1-1258-15</inkml:trace>
  <inkml:trace contextRef="#ctx0" brushRef="#br0" timeOffset="122885.23">25581 6851 620 0,'0'0'1336'0,"0"0"-872"16,0 0-177-16,0 0 18 0,0 0-7 15,0 0-9-15,0 0-15 0,0 0-44 16,0 0-61-16,0 0-51 0,49-61-29 15,-45 54-2-15,-2 3 2 0,3 1 1 16,-5 3-14-16,0-4-20 0,0 4-10 16,0 0-10-16,-5 7 19 0,-3 4 34 15,-2 5 45-15,-1 5-18 0,-1 3-28 16,0 6-34-16,-1-1-26 0,1 6-13 16,4-2 6-16,3-1 6 0,3-3-6 15,2-4 4-15,0 1 2 0,7-5-6 16,1-2-3-16,2-5-3 15,-2 0 7-15,5-7 2 0,-5 0 0 16,5-5 0-16,-5 1-6 0,2-3 3 16,0 0-18-16,1-3 16 0,3 1-7 15,-1-5-11-15,-1-4 1 0,5-3 1 16,-1-3 9-16,1 5-9 0,-1-6 0 16,-1 1 0-16,-1-2 0 0,-1 5 12 15,-3-4-12-15,-2 6 9 0,-4 5-9 16,-2 0-3-16,-2 7 0 0,-2 0-18 15,-2 7 18-15,-4 2 0 0,2 8-1 16,0 4-17-16,3 2 6 0,3 1 9 16,0-1-12-16,9 1 15 15,3-6 0-15,5 1 12 0,-1-1 6 16,7-8 12-16,0-3 0 0,-1-4 19 16,3-3-4-16,-2 0-9 0,4-3 60 15,-2-7 10-15,-1-4-49 0,-1-4-36 16,0-1-6-16,-2-5-3 0,-1-6-11 15,-3-5 1-15,3 2-1 0,-7 0 0 16,-3-6 0-16,-4 6 1 0,-4-3 0 16,-2 1-2-16,-8 9-2 0,-4-2-16 15,-3 8 0-15,-3 3 6 0,-3 0-3 16,5 8-27-16,-1-2-70 0,3 4-47 16,3 4-65-16,5 3-94 0,2 0-114 15,4 0-195-15,6 0-847 0,27 7-1284 16</inkml:trace>
  <inkml:trace contextRef="#ctx0" brushRef="#br0" timeOffset="123318.48">26680 6628 1182 0,'0'0'1100'16,"0"0"-1032"-16,71-51-30 0,-57 41 127 15,-6 3-100-15,7-4 138 0,-3 1 134 16,1 5-92-16,-3-6-92 0,-4 8-74 16,-6 3 34-16,0 0 95 0,-10 3 9 15,2 8-6-15,-7-6-6 16,-1 12 1-16,-1-6-22 0,-2 6-29 16,-1-5-11-16,1 2-14 0,-2 4-8 15,5-8-22-15,-3 6-6 0,-1 1-1 16,1 1 13-16,0 1-15 0,3-2-13 15,1 1-18-15,1 1-27 0,4-2 1 16,-3 1-4-16,9 1 0 0,4-5 12 16,0 0 6-16,4-5 0 0,9 1 4 15,-1 1 17-15,9-8-15 0,1 4-30 16,3-7-12-16,4 0-11 0,0 0-1 16,2 0 0-16,-2-3-1 0,0-1-14 15,0-3 12-15,-2 4-33 16,0 3-18-16,-3-7-25 0,-3 7-32 15,-2 0-25-15,-3-4-17 0,-3 4-22 16,-5 0-22-16,-4 0-49 0,-2 0-97 16,-2 0-118-16,0 0-296 0,0-3-720 0</inkml:trace>
  <inkml:trace contextRef="#ctx0" brushRef="#br0" timeOffset="124035.82">27693 6610 767 0,'0'0'1182'0,"0"0"-683"0,0 0-67 16,0 0-29-16,0 0-38 0,0 0-21 15,0 0-47-15,0 0-64 0,0 0-33 16,33-61-40-16,-33 54-13 0,0 0 2 16,0 6-12-16,0 1-37 0,-8-4-39 15,0 4-31-15,-5 0-2 0,-5 5 14 16,-1 13 13-16,-8 3 11 0,-2 8 22 15,-10 8 33-15,6 8-49 0,-2-1-29 16,6 6-25-16,8-2-16 0,3 2 0 16,7 1 22-16,7-4 0 0,4-7-9 15,13 2-12-15,5-9 9 16,5-5 3-16,4-6 3 0,6-4 0 16,2-11-6-16,2 0 7 0,0-7-4 15,5-7-3-15,-3-4-10 0,2-6 13 16,1-6-13-16,1-1 1 0,1-6 0 15,1-5-1-15,3-8-2 0,-5 3-12 16,-2-7-24-16,-3-1-16 0,-12 1 28 16,1-5 6-16,-14 1-27 0,-7 1-12 15,-10 3-1-15,-23-7-5 0,-27 7 33 16,-27 7 8-16,-20 8 1 0,-19 20 0 16,19 8-24-16,22 4-4 15,28 7-14-15,26 6-55 0,2 4-119 16,3 4-200-16,5-9-571 0,-16 46-1113 0</inkml:trace>
  <inkml:trace contextRef="#ctx0" brushRef="#br0" timeOffset="136018.82">25732 7822 65 0,'0'0'193'0,"0"0"77"0,0 0-94 16,0 0-26-16,0 0-78 0,0 0-36 16,-15-69-13-16,13 55-22 15,-2 3 12-15,4 4 19 0,-2-3 63 16,2 5 25-16,-4 1 4 0,0 1-23 16,-3-1-65-16,-3 4-20 0,-7 0 13 15,-1 0 20-15,-11 0-7 0,0 0-3 16,-14 0 7-16,-11 0 16 0,-4 0 3 15,10 0 22-15,1 0-6 0,8-7-6 16,-7 0 0-16,1 4-14 0,7-4-3 16,7-4-6-16,7 8-32 0,7-2-20 15,13 5-143-15,4 0 99 0,14 0 44 16,17 8 23-16,7-1-23 0,11 7 0 16,15-3-33-16,13-1 33 0,14-1 0 15,16-2 1-15,-3-4 0 0,-7 1 0 16,-6-4-1-16,-17 0 0 15,-6 0-1-15,-16 0 1 0,-13-4 0 16,-16 4 4-16,-4 0 12 0,-3 0-16 16,-3 0-14-16,-1 0-74 0,-4 4 82 15,-8 3 6-15,-27 0 22 0,-28 3-5 16,-30-1 5-16,-31 1-9 0,-18-3 0 16,3-7 0-16,14 0-11 0,11-7 2 15,21-3-2-15,15 1 0 0,16 6 11 16,15-1 29-16,18 1-6 0,7-1-14 15,2 4-18-15,-1-3-4 0,1 3-16 16,-3 0-35-16,11 0 51 0,4 0 6 16,19 0 39-16,18 0-12 15,21 0-17-15,27 0-14 0,24 0 0 16,21 0-2-16,-1-4 0 0,-10 4-1 16,-32 4 0-16,-29 3-2 0,-21 0-13 15,-18-4 12-15,-5 1-18 0,-5-1-4 16,1-1-23-16,-8 8 30 0,-2-6 19 15,-18 3 29-15,-28-4-27 0,-24 1 11 16,-25-4-11-16,-17-4 0 0,0-6 31 16,9-1 41-16,18 3 4 0,23 1 6 15,19 3-13-15,14 1-26 0,17 3-13 16,5 0-32-16,5 0-47 0,11 7 15 16,28 12 32-16,35 16 0 15,40 26-97-15,12 9-266 0,-21-9-465 16</inkml:trace>
  <inkml:trace contextRef="#ctx0" brushRef="#br0" timeOffset="147201.81">6311 5354 3 0,'0'0'349'0,"0"0"-72"16,0 0-91-16,0 0-46 0,0 0 0 15,0 0 23-15,0 0 7 0,0 0-18 16,0 0-41-16,0 0-26 0,0 0-33 15,68-50-17-15,-53 46-35 16,1 1-21-16,1-1-25 0,3 4 14 16,5 0-1-16,0 4-22 0,8 3 42 15,0 2-10-15,13 5 22 0,11 3-2 16,18 6 3-16,14 1 88 0,12 1-17 16,13-3-9-16,4-4-1 0,1-3-9 15,-3-4-26-15,-8-1 0 0,-5 1-3 16,2-1 3-16,-1-1 16 0,7-2 26 15,7 3-32-15,8 4-23 0,3 0 26 16,-1-2 6-16,4 9-29 16,7 0 4-16,11-1-18 0,8 4 11 0,1-5 9 15,8-1 1-15,5-8 0 16,5-3-10-16,3-4 6 0,0-3-16 16,0-3 20-16,2-4-4 0,2-7-17 15,0 0 14-15,6-2-12 0,-2-8-4 16,8 5 1-16,3-6 15 0,-3 1 13 15,9 1 3-15,4-1 10 0,0 5-3 16,-1 1-7-16,3-3-16 0,6 13-13 16,-6-6 1-16,6 3 8 0,4 1-9 15,3-1 0-15,-3 3 10 0,4-6-10 16,0-4 10-16,-1 8-10 0,1-6 13 16,-6 2-15-16,-6 0 2 0,-4 4-3 15,-1 4 0-15,1-1 17 16,0 0 18-16,10 4 0 0,6-1-3 15,7 4-9-15,4 0-10 0,5 4 3 16,5 3-13-16,3 0 10 0,-1-2 3 16,2-1 6-16,-8 3-6 0,-1 0-16 15,-7 3 2-15,-5-3-1 0,1-3 1 16,-1 2 0-16,1 1-2 0,1-5-1 16,5 5-2-16,4 0 0 0,10 0-13 15,10 0 13-15,9 0 0 0,12 0 2 16,9 0 1-16,3-2 16 0,3-1-3 15,1-1-10-15,-1 8 13 16,-2-1-15-16,-15 1 0 0,4-1 1 0,-12-5 0 16,-11 9 0-16,7-3 2 0,-13 3-1 15,-4-4-1-15,4-1 11 16,-10 1-11-16,2 1-1 0,8-1 1 16,-3-3 0-16,7 0-1 0,-2-5 1 15,-8-2-1-15,2 0-1 0,-10 0 0 16,-10 0 3-16,-5-2 0 0,-10-8 26 15,-14-1-7-15,-17 1-6 0,-13-4-13 16,-3 5 10-16,-5-5-11 0,-4 0 1 16,-2 0 10-16,2 2-11 0,5-2 11 15,3 0 3-15,-2-3-13 16,1 5-3-16,-1-9-14 0,-6 0-24 0,-12-5 12 16,-15-8 8-16,-12-11 18 0,-10-6 0 15,-7-10 13-15,-10-8-10 16,-18-13 19-16,-13-9-2 0,-21 0-17 15,-25-6 58-15,-11 1 34 0,-18-5-38 16,-18-1-44-16,-14-2-13 0,-11-8-1 16,4 4-31-16,1 3 32 0,11 15 1 15,13 6 0-15,13-2 11 0,12 10-9 16,4-3 19-16,10 1-22 0,-1 4-11 16,3-1-2-16,-10 6 13 0,-2 11-13 15,-2 8 10-15,-12-1-10 0,-19-10-6 16,-12-4-9-16,-17-10 2 0,-13 13-2 15,-7 4 8-15,-24-3-5 16,-18 0 3-16,-24 0 2 0,-12-4 17 0,-7 8 0 16,-11-1 2-16,-14 8 1 15,-12-1 0-15,-11 4 3 0,-6 0-1 16,-7 0-1-16,-7 3-1 0,-11-3-44 16,-4 2 15-16,-7-2 6 0,-1 0 7 15,2 0 14-15,-2-1 0 0,-5 1-1 16,1 0 0-16,-11 11 0 0,-2 1-13 15,2 5 14-15,-8 9 1 0,-6 0 0 16,-2 9 1-16,-9-2 1 0,-2 4-1 16,-4 3 1-16,-8 0 3 0,0-2-1 15,-14 5 10-15,-3 1-13 0,-10 3-13 16,-8 0-3-16,-11 0 13 0,-5 0-10 16,-1 0 10-16,0 0 0 15,0 0 0-15,3 0-13 0,3 3 15 16,-1 10-2-16,3 8-13 0,3 0 15 15,1 5-1-15,7 2-2 0,-4 5 1 16,2 0 3-16,2 5-1 0,4 2 1 16,4-3 2-16,4-6 18 0,4-4-17 15,1-7 13-15,5 3-16 0,5-5-3 16,0-4-29-16,4-2 9 0,6 2 1 16,2-4 6-16,4 1-13 0,9-1 13 15,10-1 15-15,-3 1 0 0,20 4-2 16,-7-3 2-16,6 6-18 0,9-1-3 15,-6 1 18-15,11 6-21 16,1 1 8-16,-2 1 15 0,6 4 2 16,8 1-2-16,-3 1 1 0,9 6 0 15,13-2 1-15,-4-2 1 0,18 4 2 16,13-1 13-16,10 3-12 0,17 1 6 16,14 0-10-16,6 2-1 0,17-9 1 15,16 0 0-15,17 2-12 0,6-5 9 16,-4 6-26-16,-4-1 0 0,-6 5 4 15,3 0-8-15,10 4 8 0,13 1 12 16,7-1 0-16,2 0 10 0,-9-1-14 16,-8-3 16-16,-12 4 1 0,-4 5 26 15,0 5 10-15,8 0-11 0,10 2-2 16,4 1-20-16,9 1-1 0,14-8-2 16,-2 8-2-16,17-8-24 15,16-4 1-15,5 13 5 0,24 2-9 16,20 14 10-16,28 9 7 0,23-2 12 15,18-12 1-15,20-2 38 0,22-7-10 16,18 3-29-16,4 1-74 0,-8 1-110 16,-9 16-101-16,-10 16-92 0,-14 13-91 15,-29-20-223-15</inkml:trace>
  <inkml:trace contextRef="#ctx0" brushRef="#br0" timeOffset="181186.05">10501 9877 1228 0,'0'0'329'15,"0"0"-79"-15,0 0 19 0,0 0-74 16,0 0-40-16,0 0 62 0,0 0 24 16,0 0 22-16,0 0 14 0,6-42-14 15,-6 37-8-15,0-2-6 0,0 3 2 16,0 1-35-16,0-1-47 0,0 4-37 16,0 0-37-16,0 0-31 0,0 0-24 15,-2 4-16-15,2 6 1 0,-4 3 11 16,2 4 7-16,2 4-10 0,-2 5-15 15,2 6-16-15,0 1 10 16,0 3-12-16,0 6-1 0,4-9 1 16,2 7 0-16,-2-5 0 0,0-8 1 15,3 0 0-15,1-4 20 0,-4-5 6 16,0-8 28-16,-2-1 136 0,2-6 39 16,-4 1-31-16,0-4-27 0,0 0-52 15,0-7-57-15,0 1-36 0,-6-7-24 16,2-1 0-16,0-4-3 0,-4-1-2 15,-1-9-1-15,7 2-18 0,-2-2 0 16,2-5-6-16,2 5-9 16,4-2 6-16,2 2 6 0,9 6-9 15,-3 1-6-15,7 9 9 0,0 1 2 16,3 1 10-16,1 10 0 0,0 0 3 16,2 14 3-16,-3-6-6 0,3 13-3 15,-2 0 3-15,-3 5-6 0,-1 2 12 16,-2 2 10-16,-7 1 2 0,2-5 1 15,-5 2 20-15,-3-8 18 0,-2 0 3 16,0-6 12-16,-2-8 16 0,0 1 11 16,0-7-9-16,0 0-6 0,0-7-34 15,4-6-32-15,0-7-12 0,2-5 10 16,1-5-11-16,7-6 1 0,-2-4 11 16,3-6-11-16,6 3 10 0,-3-1-1 15,3 11-18-15,-3-2-3 16,3 9-6-16,-2 9 3 0,3 3 9 0,-1 10 0 15,2 4 0-15,-2 11 3 16,1 2 12-16,-1 10-21 0,-2 5 22 16,-5 2 2-16,-2 5 3 0,-3 1 0 15,-1 1 18-15,-6-2-9 0,0-2 3 16,-2-5-12-16,0-2 9 0,0-5-10 16,0-5 13-16,0-6-15 0,0 1-2 15,0-8-10-15,0-3-3 0,0 3-9 16,0-3-3-16,0 0-40 0,0 0-59 15,2-3-64-15,-2 3-62 0,2-3-121 16,-2 3-314-16,0-4-671 0,0-10-992 16</inkml:trace>
  <inkml:trace contextRef="#ctx0" brushRef="#br0" timeOffset="181433.54">11371 9806 3439 0,'0'0'616'0,"0"0"-255"16,0 0-67-16,0 0-138 0,0 0-122 15,0 0 12-15,0 0-6 0,0 0 12 16,-27 75-6-16,31-53-19 0,5 6-27 16,3-2-12-16,-4 6 9 0,5-3 0 15,-3-1 0-15,1-2 1 16,-5-1 2-16,0-6-2 0,-2-5-14 15,-4 3-36-15,0-8-73 0,0 2-84 16,-4-8-91-16,-2 1-159 0,2-1-708 16,-13-13-1494-16</inkml:trace>
  <inkml:trace contextRef="#ctx0" brushRef="#br0" timeOffset="181604.26">11367 9485 3687 0,'0'0'591'0,"0"0"-251"0,0 0-134 16,0 0-193-16,0 0-13 15,0 0-99-15,0 0-191 0,0 0 11 16,0 0-184-16,0 0-685 0,31 36-1277 0</inkml:trace>
  <inkml:trace contextRef="#ctx0" brushRef="#br0" timeOffset="182804.31">11646 9867 1634 0,'0'0'768'0,"0"0"-197"15,0 0-111-15,0 0-87 0,0 0-137 16,0 0-17-16,0 0-42 0,0 0-66 15,0 0-55-15,0 0-56 0,-23-4-28 16,23 4 2-16,0 4 26 0,0 3 31 16,2 3 6-16,1 2 7 0,-1 2-8 15,0 0 4-15,2 4 7 0,-2-3 14 16,-2-1 40-16,0 4 64 0,0-6-40 16,0-2-28-16,0 1-15 0,0-4 0 15,0 0-3-15,0-4 0 16,0 1-9-16,0-4-22 0,0 3-18 15,0-3-3-15,-2 0-9 0,-2 0 1 16,4 0-7-16,-4 0-11 0,1 0 1 16,1-3-2-16,0-1-18 0,2-3-1 15,-2 0-5-15,0 0 6 0,0-3-3 16,2-2 6-16,0-2 12 0,0-4-12 16,0 4 12-16,6-1-9 0,-4-3 9 15,7 1-13-15,1 4 4 0,-4 0 9 16,7 2-12-16,-3 4 15 15,4 0 2-15,1 4 16 0,-1 3-2 0,3 0-14 16,2 7 10-16,-3 3-10 16,5 4-1-16,-1-2 1 0,1 6-2 15,2-1-1-15,0 2 1 0,-3 2 0 16,1-3-1-16,2-3 0 0,-5 3 1 16,-3-4-1-16,-1 3 0 0,3-5 0 15,-9-1-11-15,4-1-4 0,-5 1-5 16,-5-1-33-16,2-1-77 0,-4 1-96 15,0 4-115-15,0 0-182 0,0-1-679 16,-2 4-1288-16</inkml:trace>
  <inkml:trace contextRef="#ctx0" brushRef="#br0" timeOffset="188002.75">11111 10840 1186 0,'0'0'1020'15,"0"0"-603"-15,0 0 17 0,0 0-64 16,0 0-100-16,0 0-62 0,0 0-32 16,0 0-45-16,2-68-34 0,2 57-16 15,-2 4-10-15,2 0 9 0,-4 4 13 16,0 1 11-16,0-1-11 0,0 3-8 15,0 0-11-15,0 0-22 16,0 0-15-16,0 0-10 0,0 0 6 16,0 3 1-16,2 2 6 0,0 2 8 15,2 4-5-15,5 3-7 0,-5 0-5 16,4 5 8-16,5 2 1 0,-3 1 17 16,2 6 16-16,-3-1-21 0,5 4-19 15,-8-5-12-15,7 6 3 0,-7-6-2 16,0-2 2-16,4-1 3 0,-6-2-3 15,1-7 0-15,-3-2 4 0,4-2-4 16,-4-3 6-16,4-3 18 0,-2-4 19 16,0 0 8-16,5-4-6 0,-1-3-32 15,0-8-19-15,5-3-6 0,-5-3-11 16,4-5 1-16,-1-5 1 0,1 1-1 16,-6-1 0-16,2-2-2 15,1 10 0-15,-3-5 0 0,-4 7 1 16,0 5-1-16,-2 2-18 0,2 7-22 15,-2 7-8-15,0 0 6 0,0 14 39 16,4 4 3-16,-2 1 3 0,5 12-3 16,-1-1 0-16,2 3-3 0,2 2 1 15,-1-2-1-15,5-1 3 0,-4-10 0 16,5 6 33-16,-1-12 12 0,-1-2 13 16,3-4 2-16,1-6 6 0,-5-4 0 15,7 0 34-15,-1-14 20 0,1-4-48 16,-2-1-39-16,1-9-12 15,1-1-9-15,-1-10 3 0,-5 3-13 16,-1-1 16-16,-1-3-15 0,-3 1 0 16,-6 3 14-16,0 3-17 0,-2 1 0 15,-4 6-15-15,-4 2-21 0,-3 5-39 16,-1 1-57-16,-1 8-37 0,-1-1-48 16,4 4-51-16,-1 4-104 0,5 1-304 15,4-2-1065-15,8-6-1166 0</inkml:trace>
  <inkml:trace contextRef="#ctx0" brushRef="#br0" timeOffset="193869.78">14009 9387 2455 0,'0'0'448'0,"0"0"-246"15,0 0-58-15,0 0-51 0,0 0-65 16,0 0 29-16,0 0-57 0,0 0-50 16,0 0-1-16,-56 17 51 15,58-17 28-15,2 0 71 0,7 0 53 16,-5 0 31-16,0 0 25 0,2 4 30 15,-4-4 1-15,1 0-7 0,-3 2-11 16,0-2-20-16,-2 0-3 0,0 0-6 16,0 0-14-16,0 0-42 0,0-6-42 15,0-4-28-15,0 3-17 0,2-7-1 16,-2 0-9-16,6-2 3 0,-4-5-8 16,2 2-7-16,0-2-9 0,2 0-15 15,3-1 9-15,-1 4-9 0,-2-3 0 16,2 6-2-16,-1 4 1 0,-3 1 0 15,0-1-2-15,2 4 0 0,-2 2-2 16,2-2 0-16,-3 0-1 16,1 4 1-16,2-1 1 0,-2 1 1 15,-2-1 12-15,2 4 6 0,-4-3 6 16,2 3 9-16,-2 0 6 0,0 0-12 16,-2 0 18-16,-8 3-5 0,-5 1-22 15,-5 3-17-15,-3 3 2 0,-2-1 9 16,-6 5-10-16,-6-4 0 0,-4 4 1 15,-1 0 0-15,3-5 9 0,-2 5 6 16,-1-7 0-16,1 0 6 0,8 0 0 16,-2 0-6-16,4-4 0 0,6-3-6 15,0 2-9-15,5-2 12 0,1 3-13 16,2-3-2-16,9 4 0 0,-4-1-15 16,5 4-12-16,3 0 6 15,2 0 9-15,-2 0 0 0,4 4 10 16,4-3 0-16,5 3 1 0,-1-1 1 15,8-3 15-15,7 0 3 0,2 0-15 16,8-3-2-16,0-4-1 0,8 0-2 16,1 0 1-16,-1 0-2 0,-2 0 0 15,1 0-12-15,-3 3 12 0,-6 3-9 16,-8 4 12-16,-5 4 2 0,-10 7 10 16,-5-2 9-16,-3 5 0 0,-7 6-6 15,-11 5-13-15,-3-5 13 0,-4 10-13 16,-2 0 1-16,-2-2 15 15,-4 2-3-15,0-3 0 0,-2 1 0 16,2-1 0-16,-2-4-3 0,4 2-9 16,0-5-1-16,0-2 0 0,6-6-2 15,6 3-12-15,7-10-3 0,2-1-12 16,8-3-3-16,2 3 9 0,12-7 21 16,0-2 15-16,9 2-3 0,4-4 0 15,6 1 3-15,2-1 18 0,-4 1 9 16,8-4-12-16,-2 0-27 0,-2 0-2 15,5 0 2-15,-7 0-3 0,6 3 0 16,-6 1-1-16,6 3-2 0,-6-4 2 16,4 1-1-16,-2-1 2 0,2-1 0 15,-6 2 2-15,-2-4 0 0,-2 3 10 16,-2-3 15-16,-3 0 12 0,-5-7 10 16,-5 2 17-16,3-2 63 15,-7-7-39-15,-2 3-48 0,2-3-9 16,-2-1-30-16,-4-3 9 0,2 1-9 15,-2-2 0-15,0 1-2 0,-2 1 11 16,-2 1-12-16,-4-1-1 0,4 3-14 16,-2 1-12-16,-7-4-24 0,7 7-27 15,0-1-33-15,-2 4-52 0,3 0-47 16,1 2-76-16,2 1-205 0,0 4-644 16,2 0-922-16</inkml:trace>
  <inkml:trace contextRef="#ctx0" brushRef="#br0" timeOffset="195336.58">15067 9110 2629 0,'0'0'689'16,"0"0"-163"-16,0 0-143 0,0 0-125 15,0 0-82-15,0 0-17 0,0 0 1 16,0 0-38-16,0 0-40 0,0 0-33 16,-10-30-19-16,-2 37 7 0,5-2 12 15,-3 9 2-15,-2 0 1 0,-5 4 18 16,7 1 33-16,-7 5-13 0,3 6-14 15,-3 1-3-15,-6 9 11 0,-1 14 19 16,-7 18 8-16,0 12-29 0,4-9-19 16,6-13-12-16,9-16-18 0,12-20-12 15,-2 4-9-15,2 4-9 0,2 3 0 16,8 3-1-16,2-5-1 16,9-9 2-16,2-5 15 0,2-3 1 15,6-6-4-15,-2-5 3 0,-3-4-15 16,5 1-1-16,-6-4-2 0,0 0-1 15,-6-4-17-15,-5-3-46 0,3 4-53 16,-9-1-49-16,2-3-36 0,-4 6-37 16,-1-3-49-16,-1-3-86 0,6-3-325 15,-6 3-700-15,17-20-1017 0</inkml:trace>
  <inkml:trace contextRef="#ctx0" brushRef="#br0" timeOffset="195786.9">15627 9596 2108 0,'0'0'1910'0,"0"0"-1554"0,0 0 94 16,0 0-226-16,0 0-129 0,-14-64 2 16,8 53-36-16,0 3-22 0,-3-6-8 15,1 7-31-15,2 7 0 0,-9 0-40 16,3 7 10-16,-5 12 30 0,-1 5 9 15,-5 6 37-15,0 5-4 0,1 5 1 16,1 3 14-16,4-2-5 0,5-7 12 16,4 3 48-16,6-9-31 15,2-9 7-15,6-1 24 0,4-8 2 16,7-6-17-16,1-4-28 0,3 0-9 16,2-11-18-16,-1-3-18 0,-1-3-3 15,0-3 0-15,-5 7-8 0,1-5-10 16,-5 2 15-16,-1 2-3 0,-5 7 0 15,0 4-15-15,-2 3-21 0,-4 0 18 16,2 7-9-16,2 3 9 0,0 8-9 16,3-2-4-16,1-3-2 0,0 5-24 15,5-2-27-15,-3-2-12 0,4-4-13 16,1 1-17-16,-3-5-10 0,-1 0-9 16,-1-6-15-16,-6 0-7 15,4 0-6-15,-3 0-34 0,-5-6-129 16,0 0-275-16,0-5-481 0,-3-13-591 0</inkml:trace>
  <inkml:trace contextRef="#ctx0" brushRef="#br0" timeOffset="196453.01">15933 9069 290 0,'0'0'1141'16,"0"0"-631"-16,0 0-79 0,0 0-50 16,0 0-8-16,0 0 3 0,0 0-41 15,0 0-33-15,0 0-38 0,0 0-38 16,23-47-14-16,-21 44-4 0,-2 3-22 15,0 0-19-15,0 0-45 16,-4 0-53-16,-4 7-17 0,-1 0 2 16,-5 5 7-16,2 2 2 0,-5 7 28 15,-2 2-3-15,1 5-37 0,1 1-18 16,1 6-18-16,1-5-13 0,5 3-2 16,0-2-1-16,6-1-20 0,4 1 0 15,0-8-6-15,2-2 0 0,2 2 5 16,8-6-2-16,-4-3 12 0,7 0 9 15,-5-5 0-15,3 1-12 0,-3-6-15 16,4 3-70-16,-1-7-48 0,-3 0-67 16,3 3-81-16,-1-3-132 0,-2 0-650 15,7-10-890-15</inkml:trace>
  <inkml:trace contextRef="#ctx0" brushRef="#br0" timeOffset="197063.83">16219 9204 183 0,'0'0'538'16,"0"0"487"-16,0 0-535 0,0 0 40 15,0 0-52-15,0 0-94 0,0 0-90 16,0 0-77-16,0 0-18 0,0 0 18 16,-17 31-17-16,9-17-38 0,2 2-36 15,-3 1-50-15,3 4-39 0,2-2-20 16,2-1-17-16,2 1-21 0,0-2-4 16,4-3-2-16,4-3-1 0,5-2 4 15,1-2 6-15,-1-7-31 0,3 0-37 16,1 0 3-16,-5-4 9 15,3-1-9-15,-7-6-12 0,0 1-29 16,-4-1-56-16,-4-2-115 0,0 0-197 16,0 3-530-16,-14-15-818 0</inkml:trace>
  <inkml:trace contextRef="#ctx0" brushRef="#br0" timeOffset="197220.01">16279 9049 1717 0,'0'0'2000'16,"0"0"-1588"-16,0 0 134 0,0 0-334 16,0 0-169-16,0 0-43 0,0 0-105 15,0 0-196-15,0 0-163 16,0 0-703-16,-17-27-1440 0</inkml:trace>
  <inkml:trace contextRef="#ctx0" brushRef="#br0" timeOffset="197589.14">16473 8951 2443 0,'0'0'989'0,"0"0"-509"0,0 0 42 16,0 0-247-16,0 0-18 0,0 0 27 16,0 0-68-16,0 0-64 0,0 0-62 15,0 0-38-15,62 37-25 0,-48-20-25 16,-5 4-1-16,3 5-1 0,-4 2-18 16,1 2 15-16,-1 1-9 0,0-1 9 15,-2-1-12-15,3-1 12 0,-3 2 0 16,0-6-9-16,-2 2 11 0,-2-1 1 15,0-4 1-15,-2-2 11 0,-4-5-11 16,-4 3-1-16,-2-4-28 0,-3 1-53 16,-1-4-59-16,-1 4-66 15,-1-5-96-15,5-2-181 0,-1 0-747 16,8-4-1476-16</inkml:trace>
  <inkml:trace contextRef="#ctx0" brushRef="#br0" timeOffset="197869.25">17000 9582 3842 0,'0'0'656'0,"0"0"-155"15,0 0-172-15,0 0-219 0,0 0 41 16,0 0-17-16,0 0-59 0,74-36-41 15,-49 29-34-15,0-4-18 0,-2 8-9 16,0-1 0-16,-1 4-31 0,-3 0-26 16,-3 0-1-16,-1 0 3 0,-5 7-12 15,-4-3-1-15,3-1-17 0,-5 1-14 16,2-1-8-16,-2-3-38 0,6 0-134 16,-3 0-402-16,22-17-1193 0</inkml:trace>
  <inkml:trace contextRef="#ctx0" brushRef="#br0" timeOffset="198386.6">17666 9178 1072 0,'0'0'1740'0,"0"0"-1246"16,18-58 88-16,-14 51-203 0,0 0-118 15,-1 4 28-15,-1-4-47 0,0 3-102 16,0 4-73-16,0 4 6 0,-2 13 25 16,0 8 11-16,-6 15-42 0,1 17-46 15,-1 16-19-15,4 9 9 0,0-5-11 16,2-19 0-16,0-16-3 0,0-20-9 16,2 3 12-16,0 1 15 15,4 2 18-15,-3 1 0 0,1 5 10 16,2-10 14-16,-2-3 61 0,2-5 42 15,-6-6-33-15,2-3-19 0,0-7 18 16,-2 0-5-16,0 0-61 0,0-7-36 16,-4-3-23-16,0 1-1 0,0-9-3 15,2 1-9-15,0-2-6 0,2-6-15 16,0 4-33-16,8-5-40 0,4 5-2 16,5-1 15-16,4 1 8 0,1 7 10 15,3 5-7-15,2 2 19 0,0 7 24 16,-2 4 11-16,-2 4 13 15,-3 10 15-15,-3 3 25 0,-5 1-4 0,-4 3-21 16,-6 1 2-16,-2-2 31 16,-4 2 30-16,-8-5 25 0,-5 4-1 15,-1-6-11-15,-7-2-16 0,2-3-18 16,1-1-21-16,-1-6-19 0,0 0-2 16,9-7-35-16,1 0-143 0,5-4-102 15,6-3-68-15,2-3-262 0,18-27-988 0</inkml:trace>
  <inkml:trace contextRef="#ctx0" brushRef="#br0" timeOffset="198819.86">18490 8749 2895 0,'0'0'661'0,"0"0"-35"16,0 0-176-16,0 0-214 0,0 0-37 15,0 0-62-15,0 0-109 16,0 0-13-16,0 0 13 0,0 0-1 16,-62 64-3-16,44-31-5 0,-5 7 8 15,0 2 3-15,1-2 19 0,1 7-7 16,2-3 25-16,5-7 3 0,6-2-22 16,1-2 4-16,7-5-7 0,7-6-12 15,3-8-9-15,4 4-14 0,7-13-10 16,2 2-27-16,-1-7-66 0,1 0-56 15,0 0-42-15,0-7-68 0,-7 5-50 16,1-8-319-16,-9 6-693 0,2-6-1062 16</inkml:trace>
  <inkml:trace contextRef="#ctx0" brushRef="#br0" timeOffset="199047.67">18650 9042 2209 0,'0'0'1459'0,"0"0"-1030"0,0 0 139 15,0 0-289-15,0 0-99 0,0 0 15 16,-15 64-73-16,15-53-46 0,6 3-43 16,0-2-21-16,7-2-10 0,3-3-2 15,1 0-60-15,4-3-34 0,-1-4-18 16,-3 0-25-16,1 0-46 0,-1-7-75 15,-3 0-156-15,-3-4-277 0,-7 3-611 16,-2-20-679-16</inkml:trace>
  <inkml:trace contextRef="#ctx0" brushRef="#br0" timeOffset="199197.42">18757 8867 2999 0,'0'0'616'15,"0"0"-22"-15,0 0-317 0,0 0-213 16,0 0-42-16,0 0-22 0,0 0-120 16,0 0-145-16,0 0-260 15,0 0-848-15</inkml:trace>
  <inkml:trace contextRef="#ctx0" brushRef="#br0" timeOffset="199535.96">19038 8715 2809 0,'0'0'952'0,"0"0"-440"16,0 0-116-16,0 0-197 0,0 0-6 15,0 0 51-15,0 0-77 0,0 0-55 16,0 0-51-16,0 67-34 0,0-43-9 15,0-1-15-15,0 1 12 0,2 2 1 16,2-1-4-16,3-4-10 16,-3 1-2-16,2-4-12 0,-2 5 9 15,2-6-13-15,-4 0-44 0,-2 6-37 16,-6-2-9-16,-4 0-1 0,-3-2 34 16,-1 2 25-16,-5-2-7 0,3 2-15 15,-3-3-28-15,3-3-58 0,-1-4-78 16,9-1-241-16,-3-3-574 0,7-7-1023 0</inkml:trace>
  <inkml:trace contextRef="#ctx0" brushRef="#br0" timeOffset="200519.89">19334 8928 1129 0,'0'0'755'16,"0"0"-408"-16,0 0-40 0,0 0-33 16,0 0-20-16,0 0-11 0,0 0-11 15,0 0-27-15,0 0-28 0,0 0-17 16,-6-42-10-16,6 42-1 0,0 0-16 15,0 0 19-15,2 4 4 0,-2 3 16 16,0 0-10-16,2 0-7 16,0 3-9-16,0 2-10 0,4 2 1 0,0 4-10 15,5-1-25-15,1-1-32 16,7 1-28-16,-3 6-21 0,5 2-6 16,2-1 0-16,-1 2 6 0,1 2 3 15,-2 5 3-15,-1 0 28 0,-3 6-25 16,-1 11 0-16,-7 8 0 0,-7 12-3 15,-4 15-12-15,-13-15 0 0,1-9-12 16,-9-21 9-16,6-16 0 0,-5 9 0 16,-3 2 0-16,-4 2 7 0,-8 7 5 15,2-10-9-15,0-4-12 0,6-4 0 16,-2-5-2-16,4-7-1 0,6-3-79 16,4-4-83-16,3-6-64 15,6-1-37-15,6-1-25 0,2-10-150 16,0 1-638-16,10-23-971 0</inkml:trace>
  <inkml:trace contextRef="#ctx0" brushRef="#br0" timeOffset="200923.81">19869 8667 2466 0,'0'0'1170'0,"0"0"-726"15,0 0 25-15,0 0-142 0,0 0-98 16,0 0 12-16,0 0-81 0,0 0-90 16,0 0-52-16,0 0-6 0,-14 41 4 15,14-21-14-15,0 4-2 0,-2 2-2 16,0 2-23-16,-3 9 7 0,1-1-15 16,-2-1-19-16,2 2-30 15,-2-4-27-15,2-5-7 0,-1-4 10 16,1-4 2-16,0-7-10 0,2-6 22 15,-2 0 3-15,0-7-142 0,0 0-203 16,0-7-271-16,-7-17-770 0</inkml:trace>
  <inkml:trace contextRef="#ctx0" brushRef="#br0" timeOffset="201203.18">19588 8670 1922 0,'0'0'1788'0,"0"0"-1236"16,0 0 53-16,0 0-189 0,0 0-164 16,0 0-1-16,0 0-58 0,0 0-81 15,0 0-67-15,0 0-27 0,-33-23-3 16,54 23 0-16,12-3-14 0,16-1-1 16,15 1-2-16,21 3 0 0,8 0-19 15,8 0 6-15,-18 0 0 0,-19 0 12 16,-22 0-15-16,-22 0 0 0,-1 3-72 15,-7-3-52-15,3 4-10 0,3-1-5 16,-7 1-34-16,-1-1-25 0,-10 4 2 16,0 2-109-16,-12-2-180 0,3-3-220 15,-18 10-709-15</inkml:trace>
  <inkml:trace contextRef="#ctx0" brushRef="#br0" timeOffset="201871.09">20322 9499 924 0,'0'0'1120'16,"0"0"-718"-16,0 0 132 0,0 0-55 15,0 0-58-15,0 0 17 16,29-61-45-16,-27 50-56 0,0-3-38 16,-2 5-60-16,0-5-42 0,0 7-43 15,0 0-39-15,0 0-25 0,0 4-20 16,0 0-25-16,-2 3-45 0,2 0-36 16,0 6 12-16,-2 5 20 0,2 6-8 15,0 3 0-15,0 4 10 0,0 6-13 16,0-2 0-16,2 5 3 0,0-2-2 15,4-1 14-15,-2-2 27 0,2-6 21 16,1-4 4-16,1 1 2 0,-2-5-3 16,2-7 9-16,-1-4 34 15,-3 1 32-15,2-4-30 0,-2 0-36 16,4-4-30-16,-4-3-18 0,5-7-12 16,-1-1-11-16,0-3-4 0,1-3-21 15,3 2-12-15,-4-2 0 0,5 4 3 16,-7-2 3-16,2 8 9 0,0 4-9 15,-6 0-22-15,1 7 43 0,-1 4 21 16,-2 6 33-16,0 1 7 0,0 6 5 16,0-1 0-16,2 1-3 0,2 6-9 15,2-6-9-15,0-3-3 0,5 4-3 16,5-10 3-16,1 3-9 0,5-4-9 16,1-4 18-16,4-3-6 0,0 0 9 15,0 0 3-15,2-10 0 0,-7-1 3 16,1-4 0-16,-6-3-5 15,1-6-4-15,-5-2 6 0,-3-2-9 16,-6-5 9-16,2-4-15 0,-6 2-9 16,0-1-1-16,0-1-2 0,-8 2-1 15,0 2-26-15,2 7-30 0,-5-2-55 16,3 5-41-16,2 2-72 0,-5 4-64 16,5 6-101-16,4 6-378 0,0-2-1820 0</inkml:trace>
  <inkml:trace contextRef="#ctx0" brushRef="#br0" timeOffset="209586.4">14695 10262 39 0,'0'0'264'16,"0"0"160"-16,0 0-153 0,0 0-50 15,0 0-52-15,0 0-35 0,0 0-14 16,0 0-12-16,0 0-17 15,19-64-7-15,-9 57-9 0,7 0 6 16,-1 4 3-16,-3-1-29 0,3 1-35 16,1-1-20-16,-7 4 0 0,4 0-16 15,-5 0 16-15,-5 0 4 0,6 0 9 16,-6 4 0-16,0-1 0 0,-1 1 6 16,-1-4 20-16,2 3 13 0,2 0 12 15,-2 1 27-15,4-1 57 0,9-3 10 16,6 4-49-16,18-4-45 0,15 0-22 15,24 0-13-15,18-4-7 0,9-3-6 16,1 1-3-16,-11 2 16 0,-8-3 0 16,-13 4-4-16,5-1 1 15,-15 1-10-15,-15-1-13 0,-11 4 0 16,-13 0 0-16,-3 0-2 0,1 0-1 16,4 0 1-16,6 0 0 0,7 0-1 15,3 4 0-15,9-1 0 0,10 1-1 16,12 3 1-16,24 0 0 0,13-4 1 15,9 7 2-15,4-3-1 0,-14-3 0 16,-11-1 1-16,-6-3 0 0,-2 0 13 16,3 0-14-16,-6-3-1 0,1-1 0 15,0-3 15-15,2 0 38 0,9 4-9 16,5 0 12-16,5-1 0 0,-3 4-22 16,1-3-16-16,-5 3-16 15,1 0-1-15,1 0 2 0,-3 0-2 16,-9 0-1-16,-8 3 1 0,-19-3 0 15,-19 4-1-15,-9-4-1 0,-18 0 0 16,1 3-2-16,-2-3 1 0,-3 0 0 16,5 3 0-16,4 1-1 0,-4-1 0 15,-7-3-1-15,-5 4 3 0,-3-4 13 16,-4 0 0-16,-2 0-11 0,2 0-2 16,-2 3 0-16,-2-3-13 0,0 0-3 15,0 0-3-15,0 0 0 0,0 0-6 16,0 0 3-16,0 0 6 0,0 0 13 15,0 0 1-15,0 0 0 0,0 0 2 16,-2 0 0-16,-2 4 0 16,2-4 1-16,0 0 2 0,0 0-2 15,0 3-1-15,0-3 0 0,2 0-1 16,0 0 1-16,0 0 1 0,0 0 15 16,0 0 3-16,4 0 0 0,-2 0 0 15,2 0-16-15,2 0 13 0,0 0-14 16,1 0-2-16,3 0-1 0,-8 0 1 15,4 0-2-15,0 0-1 0,1 0-1 16,-5 0 1-16,-2 0-13 0,2 0 13 16,0 0-13-16,-2 0 13 0,0 0-13 15,0 0-9-15,0 0 0 0,-2 0 25 16,0 2 0-16,-9-2 19 0,3 0 0 16,-2 0-7-16,-3 0-9 15,-3 0 9-15,-5 0-11 0,-2 0-1 16,-1 0 0-16,-7 0-2 0,-11-2-1 15,-7-1-10-15,-17-1 11 0,-19 4-11 16,-14-3 1-16,-15 3-7 0,-4 0 0 16,4 0-4-16,5 0 7 0,1 0 4 15,-3 0 11-15,-9 0 0 0,-10 0-1 16,-7 0 1-16,-5 0 0 0,-9-4-1 16,-2 4 1-16,-2-3 0 0,2-1-1 15,8 4 1-15,0 0 0 0,5 0 0 16,5 0 0-16,9 0 0 0,4 0 1 15,4 4 0-15,1-4-1 0,3 3-22 16,2-3 1-16,5 0 3 16,8 0 16-16,1 0 0 0,1 0 1 15,6 0-1-15,9 0 2 0,3 0 0 16,15 0-1-16,16 0 1 0,15-3 1 16,9 3 1-16,1-4 0 0,4 4 2 15,-1-3 1-15,-3 3-4 0,0 0-3 16,0-3-16-16,7 3-16 0,8 0-42 15,3 0 17-15,5 0 41 0,7 3 16 16,3 0 3-16,11 8 3 0,-1-4-2 16,3-2 1-16,2 2-1 0,2 0 2 15,2 0 0-15,-7 0-1 0,-1 0 1 16,-6 0 13-16,-1-3-4 16,-6-1 4-16,3 0 3 0,-9-3 10 0,0 2-3 15,0-2-1-15,-2 0 4 16,0 0-13-16,0 0-13 0,0 0 16 15,0 0-17-15,0 0 1 0,0-2-3 16,0-1-13-16,2 3-10 0,-2-3-8 16,2 3-1-16,0-4 0 0,4 4 6 15,-2 0 10-15,-2 0 3 0,3 0 10 16,-1 0 0-16,-2 0 1 0,0 0 2 16,2 0 2-16,0 0 1 0,-4 0 20 15,2 0-4-15,-2 0 3 0,0 0-6 16,0 0-3-16,2 0-13 0,-2 0 0 15,2-3-1-15,0 3-18 16,0-4-4-16,3 4 4 0,5-3 0 16,-2 3 16-16,7 0-10 0,-3-4 11 15,7 4 0-15,1 0 2 0,5-3 3 16,-2 3 19-16,4 0 4 0,4-4 6 16,-2 4 0-16,4-3-7 0,-2-1-9 15,-2 1-13-15,-2-1 1 0,6 1-1 16,-6-1-2-16,-1 4 1 0,-1-2 0 15,0-1-1-15,6 3 0 0,-2-4-1 16,10 1-1-16,9 3 0 0,14 0 0 16,18 0-1-16,15 0 2 0,11 0 1 15,-9 3 1-15,-2 1 0 0,-14-4 1 16,-5 0 1-16,5 0-2 0,-1 0 1 16,3 0 0-16,2-7-1 15,-7 3 0-15,-3 1-1 0,-1-1 2 16,5-2 19-16,4 6-6 0,5-4-13 15,8 1 10-15,5 3-12 0,-2-4 0 16,0 4 0-16,0 0 1 0,3 4-1 16,1-1 0-16,0 1 1 0,-5 2-2 15,-7 1 0-15,-11-3 0 0,-5 3 0 16,-3-4 1-16,-2-1 2 0,-2 2 1 16,-1-4 8-16,-5 0-9 0,4 0 10 15,-8 0-11-15,6 0 17 0,-11-4 10 16,5 4-13-16,11-2-3 0,-7-1-12 15,10-1 0-15,-8 4 1 16,0-3-1-16,-10-1 1 0,-11 4 0 16,-6-3-1-16,-12 3-1 0,0 0 1 15,-2-4-1-15,4 4 0 0,2 0 0 16,4 0-1-16,2 0-1 0,-2 0-11 16,-4 0 12-16,-2 0-1 0,2 0 1 15,-5 4 1-15,-1-1 1 0,0-3 2 16,0 0 13-16,-3 4-3 0,-3-4-10 15,-1 0 13-15,-1 0-13 0,-1 0 10 16,-1-4-12-16,1 4-1 0,-3-7-2 16,3 7-11-16,0-3 0 0,5 3-2 15,0 0-1-15,3 0 3 16,3 0 0-16,4 0 10 0,2 0-10 16,-2 3 12-16,0 4 1 0,0 0 0 15,-2-3 1-15,-4-1 0 0,-3 3 15 16,-5-3-3-16,-1 1 3 0,1-4-3 15,-5 0-10-15,2 3 9 0,-3-3-8 16,1 0-2-16,0 0 1 0,1 0 0 16,1 0 0-16,5 0-2 0,-3-3-1 15,9 3-2-15,0 0-14 0,6 0 14 16,-1 0-1-16,3 0 0 0,5 0 0 16,-1 0 1-16,-2 0 1 0,2 0 1 15,-2 0 1-15,0 0 1 0,0 0 14 16,-4-4-14-16,2 1 0 0,2-1 0 15,-4-1-1-15,4 1-1 0,-4-3-2 16,2 0-11-16,2 4 1 16,-2 0 10-16,2 3-1 0,-2-4 0 15,7 1 0-15,-7 3 1 0,2 0-1 16,0 0-10-16,-8 0 12 0,-1 0-1 16,-3 0-21-16,-2 0 1 0,-9 0-3 15,0 0-7-15,-6 3 0 0,-4-3 29 16,0 4 3-16,-10-4 16 0,-2 3 6 15,-7 0-6-15,-4-3 0 0,-1 4-13 16,-7-1 10-16,-7-3-12 0,1 0 1 16,-2 0-1-16,-11-3 1 15,-8-4-2-15,-10 4-1 0,-17-1 1 16,-6-3 0-16,-8 4-1 0,-4-1 0 16,8 4-1-16,2 0 1 0,6 0 1 15,-6 0-1-15,-10 0-12 0,-7-3-22 16,-4 3 0-16,1-4 0 0,-5 2 13 15,-2-1 6-15,-2-1 14 0,-2-3-2 16,-2 4-8-16,4-1 10 0,2 1-1 16,0 3 1-16,2 0 0 0,-2 0-1 15,-2 0 0-15,5 0-13 0,-3 3-13 16,-4 4-3-16,-5-3-6 0,-1-1-4 16,-2-3 7-16,2 0 9 0,-1 0 23 15,1-7 1-15,4 0 0 0,2 0-11 16,10 4 10-16,9-4-13 0,6 3 14 15,8 1-1-15,6 0 1 16,4 3 0-16,7 0-1 0,2 0 2 16,-1 0-1-16,1 0 1 0,0 3 0 15,-5 0-1-15,-3 4 2 0,-3 0 0 16,-2 0 0-16,2 0 0 0,3-3 2 16,3-1 0-16,7 1-1 0,8-1-1 15,17-3 1-15,11 2 0 0,12-2 0 16,1 0 1-16,5 0-1 0,-7 0 1 15,0 0 0-15,0 0 2 0,1 0-2 16,1 4 1-16,11-4 16 0,-3 0-3 16,7 0 7-16,2 0-7 0,2 0-16 15,0 0-1-15,0 0-22 16,2 0-12-16,-4 0-4 0,1 0 11 16,1 0 12-16,-2 0 16 0,-2 3 0 15,-4-3 19-15,3 4 3 0,-3-1-2 16,0-3-4-16,-3 0-4 0,1 4-9 15,-2-4-2-15,3 0-1 0,-3 0 0 16,1 0-3-16,1 0 3 0,-3 0 0 16,3 0-1-16,-4 0-11 0,3 0-8 15,-1 0-2-15,-3 0 9 0,5 0 11 16,-5 0-1-16,3 0-1 0,3 0-12 16,-3 3-3-16,8-3-3 15,0 0-1-15,1 0 4 0,1 4 17 16,2-4-1-16,2 0 1 0,0 0 2 15,0 0 2-15,0 3 0 0,0-3 0 16,0 0-1-16,0 3-1 0,2-3-2 16,-2 0 0-16,6 4 2 0,-6-1 0 15,3 1 0-15,1-4 0 0,0 3 0 16,0 1 12-16,8-4 1 0,1 3-11 16,5-1 2-16,9 2 12 0,10 3-3 15,13 0-2-15,2-4-11 0,-3 1-90 16,1-1 13-16,-7 1 35 0,7 3 29 15,16-7 12-15,6 0 0 0,13 0 0 16,6-7-1-16,6-4-1 0,13 1 1 16,-1-1 2-16,1 2 1 15,-3-5 31-15,1 8-3 0,6-1 3 16,12 3-9-16,6-3-7 0,0 7-3 16,-4 0-13-16,-1 0 1 0,-10 0 1 15,3 0 11-15,-2 0-11 0,-10 0-1 16,-5 0 1-16,-8 0 33 0,0 0 23 15,4 0-6-15,7-3-11 0,5-1-12 16,7 2-6-16,0-1-7 0,12-1-14 16,9 1 11-16,10-1-12 0,-3 4 1 15,-3 0 1-15,-7 0-1 0,-5 0 0 16,-1 4-1-16,-12-4 0 0,-11 3 0 16,-14 1-1-16,-10-1 1 15,-5-3 41-15,-3 0 9 0,-3 2-6 16,-4-2 0-16,-1 0 2 0,-10 0-12 15,-9 0-9-15,-11 0-1 0,-10 0-12 16,-2 4-10-16,0-4 0 0,10 0 10 16,2 0-12-16,4 0 1 0,9 0 1 15,-7 0-1-15,-1 0 1 0,-3 0 9 16,-8 0-12-16,-2-4 2 0,-6 4 2 16,-5 0 11-16,-3-2-11 0,-7 2-1 15,0 0-2-15,-4-3-1 0,-1 3-3 16,-3 0-20-16,0 0 1 0,0 0 6 15,0 0 4-15,0 0-4 0,0 0 12 16,0 0-8-16,0 0 10 16,0 0 0-16,0 0 2 0,0 0 1 15,2 0 2-15,-2 0 22 0,2 0-9 16,2 0 0-16,-2 0-14 0,0 0-2 16,2 0 0-16,-2 0-1 0,2 0-12 15,-4 0 1-15,0 0-1 0,0 0 0 16,0 0 10-16,0 0 1 0,0 0 1 15,0 0 1-15,0 0 3 0,0 0 13 16,-4 0-16-16,-2 0-1 0,0 3-133 16,0 3-122-16,-1-3-123 0,1 4-411 15,-17 0-950-15,81-33 1605 0</inkml:trace>
  <inkml:trace contextRef="#ctx0" brushRef="#br0" timeOffset="-206760.43">14739 10444 16 0,'0'0'225'0,"0"0"-16"0,0 0-7 16,0 0-36-16,0 0-45 0,0 0-30 15,0 0-45-15,0 0-44 16,0 0 31-16,-52-37 35 0,37 37 17 15,-1 0 29-15,-5 0 9 0,5 0 4 16,-3 0 23-16,0 0 9 0,3 0-3 16,1 0-33-16,5 0-20 0,2-3-28 15,0 3-36-15,6-4-26 0,-1 4-11 16,3 0 0-16,0 0 20 0,3 0 17 16,3 0 3-16,-2 0 3 0,2 0-6 15,-2 0 0-15,-2 0-10 0,7 0 3 16,-5 0 7-16,-2 0 28 0,0 0 46 15,-2 0 79-15,2 0-36 0,0-3-60 16,-2 3-39-16,0-4-28 0,0 1-10 16,2 3-16-16,0-4 10 15,4 1-10-15,-2-1 0 0,1 1 0 16,-1-1 0-16,4 4 16 0,0 0-6 16,0 0 0-16,5 0-1 0,-3 4 4 15,7-1 0-15,1 4 13 0,-1-3-4 16,1-1 0-16,5 4 7 0,4-3 5 15,0-1 1-15,2 1-3 0,8-4-10 16,11 0-9-16,16-4-14 0,16-6 1 16,26 3-2-16,14-4 1 0,6 1 0 15,-4 1 0-15,-7-1 0 0,-11-1 10 16,-3 4-11-16,0 0 1 0,-3-3-1 16,-3-2 1-16,0 1 0 15,4 1 2-15,0-4-3 0,2 5 1 16,-3-5 0-16,-1 4-2 0,0-1-1 15,0 4-2-15,9 0-10 0,9 5 10 16,5 2 0-16,0-3 1 0,0 3 0 16,-4 0 2-16,-3 3 0 0,5-3 2 15,0 2 10-15,-4-2 1 0,-5 0-11 16,-3-2 10-16,-3-1-12 0,7-1 0 16,-1 1 0-16,-1-4 0 0,1 3 0 15,3 1 0-15,-5 0-1 0,7-1 0 16,8 1-1-16,0 3 1 0,-4-4-1 15,-2 1 2-15,-9 3 0 16,3-4 1-16,-5-3 1 0,-2 5 1 16,-3-1-1-16,-18-1 0 0,-7-3 0 15,-9 0 0-15,-4 4-1 0,-8-1 1 16,4-3 0-16,1 0-1 0,-7 4 1 16,16-4-2-16,-16 5 0 0,-11 2-2 15,-3-3 1-15,-18 3 0 0,-1 0-2 16,-9 0 1-16,5 0-11 0,3 0-3 15,-5 0-2-15,-1 0-20 0,-6 3-6 16,-6-1 19-16,-2 2 25 0,-8-1 0 16,-15 4 3-16,-10 0-1 0,-21-4-2 15,-16 4 0-15,-23-3-22 0,-15-4-7 16,-2 0 4-16,3 0 6 0,6-7 0 16,-1 3 16-16,-5 1-13 15,-9-1 4-15,-4 1 11 0,-4 3 0 16,-9 0-3-16,-5 0 1 0,-13 3-9 15,-8 1-11-15,-13-1-18 0,-10 4-19 16,-10-3 12-16,-13-1 17 0,-12 1 11 16,-2-1 17-16,-11-3 1 0,1 4-1 15,1 1 0-15,9 2 0 0,8 0-13 16,13 4 14-16,14 2-2 0,18-2 1 16,15 5 1-16,15-2 1 0,10 3 1 15,10-1 0-15,12-2 0 0,9 0-13 16,6 0-3-16,4-2 14 15,9-2 0-15,14 1 1 0,10-4-2 16,21 0 2-16,10-4-1 0,5 4-1 16,-3-5 0-16,0 1 3 0,-2 1 0 15,1-1 2-15,-1 4 10 0,6-3 11 16,3-4 8-16,6 0 7 0,8 0-4 16,6 0-34-16,25-7-35 0,31-4 7 15,43 3 25-15,48-10 0 0,48 11 2 16,14 4 1-16,-11 3 0 0,-17 0-60 15,-24 0-42-15,-2 0 28 0,-2-4 46 16,-2-3 24-16,-6-3 3 0,-2 1 0 16,2-8 1-16,8 3 13 0,6 1 54 15,15 0 3-15,13-5-15 0,11 8-17 16,11-1-25-16,8 6-11 0,-1 1 10 16,1 1-9-16,-6-1-3 15,-12 4-28-15,-13 0-23 0,-16 4 19 16,-17-1 19-16,-13 1 10 0,-13-1-13 15,-17 3 13-15,-21 1-10 0,-23 0 13 16,-16 0 35-16,-21 0 1 0,-14-4-17 16,-5 1-8-16,-3-1-11 0,-1 1-28 15,-4-1 18-15,-4 0 10 0,-10-1 48 16,-29-2-13-16,-37 0-16 0,-34-2-18 16,-45-4 1-16,-14-8 0 0,-11 3-1 15,-2 4-1-15,3 0-25 0,-9 0-45 16,-15 7-10-16,-7-2-13 15,-11 2-25-15,-7 6-36 0,-7 4-1 16,-15 1 0-16,-2 10-3 0,-11-6 12 16,-3 3 75-16,-7-1 49 0,-6 2 19 15,4-1 1-15,-4 3-1 0,13 5 2 16,4 2 0-16,10 1-50 0,72 1-384 16,-10-2-369-16</inkml:trace>
  <inkml:trace contextRef="#ctx0" brushRef="#br0" timeOffset="-205410.22">10828 10353 13 0,'0'0'3'16,"0"0"-1"-16,0 0 18 0,74-14 35 15,-47 11 40-15,-2-1 49 0,2 1-8 16,-5-1-5-16,3 1-30 0,2-1-23 15,-2 1-19-15,6 1-10 0,2-1-10 16,2-4-13-16,2 3 7 0,5-6-1 16,1 6 7-16,0-6 13 0,3-1 27 15,-3 3 28-15,-3-6 20 0,-1 3-16 16,-2 1-20-16,-8-1-46 0,-6 6-45 16,-7-2-74-16,-10 7-43 15,-8 0 117-15,-20 10 69 0,-24 10-27 16,-26 11-9-16,-32 9-4 0,-20 0-16 15,-6 4 6-15,0-9 1 0,8-6-20 16,8-1 0-16,3-5 0 0,1-2 1 16,9 2 0-16,10-10 0 0,21 1 2 15,16-3 17-15,19-9-17 0,16 1-3 16,3 1-29-16,3-1-85 0,3-3-75 16,4 4-91-16,1-1 166 0,10-3 114 15,21 0 3-15,22 0 10 0,29-3-10 16,28-8 0-16,25 2 20 0,7-8 13 15,-3 0 3-15,-8 1 3 0,-8-9 7 16,0 4 3-16,-3-1 7 0,3-3-4 16,-6 3 26-16,-3 1-19 0,-13 0-10 15,-22 5-16-15,-16 2-17 16,-23 11-15-16,-16-4-2 0,-3 7 1 16,-10-4-3-16,3 4-27 0,-9 0-113 15,-17 0 117-15,-26 7 22 0,-44 7-12 16,-41 9 11-16,-36 1 0 0,-11 6-11 15,5-2-3-15,1-2 16 0,20-5 9 16,2 7 69-16,11-9 14 0,12 5-47 16,10-1-25-16,4 5-20 0,30-9-215 15,-3 2-808-15</inkml:trace>
  <inkml:trace contextRef="#ctx0" brushRef="#br0" timeOffset="-203143.48">13978 10549 1258 0,'0'0'511'16,"0"0"121"-16,0 0-222 0,0 0-108 16,0 0-76-16,0 0-25 0,0 0 1 15,0 0-41-15,0 0-23 0,-29-44-22 16,25 37-13-16,0 3-16 0,-3 1-16 15,5-1-21-15,0 4-19 0,-2 0-16 16,0 4-14-16,-4 3 24 0,2 10 34 16,1 3 15-16,-7 4 36 0,4 9-20 15,0 2-29-15,-5 2-21 0,7 6-10 16,-4-6-2-16,5 1 5 0,3-5-11 16,2-1-1-16,2-10 0 15,9-1 7-15,-1-8 17 0,9-6-5 16,1-4-19-16,3-3-5 0,4-3-14 15,0-10-2-15,0-1-46 0,4-3-42 16,-6-2-38-16,-3 1-14 0,-5-3-17 16,-5 6 9-16,-8 1-37 0,-4 0-99 15,0 3-138-15,-4 4-250 0,-4 2-432 16,-19-9-481-16</inkml:trace>
  <inkml:trace contextRef="#ctx0" brushRef="#br0" timeOffset="-202918.86">13924 10322 2410 0,'0'0'586'0,"0"0"-81"0,0 0-145 15,0 0-181-15,0 0-160 0,0 0-19 16,0 0-76-16,0 0-2 0,0 0 5 15,0 0 17-15,-10-54-23 0,20 50-48 16,-4 4-25-16,1 0-30 0,-1 7-48 16,-6 0-59-16,0 4-154 0,-2-1-219 15,-13 4-490-15</inkml:trace>
  <inkml:trace contextRef="#ctx0" brushRef="#br0" timeOffset="-196826.04">10772 12345 2024 0,'0'0'518'0,"0"0"-314"16,0 0-24-16,0 0-30 0,0 0-2 16,0 0 135-16,0 0 30 0,0 0-48 15,0 0-50-15,-4-40-60 0,4 29-47 16,-2 3-13-16,2-3 13 0,0 1 15 15,-3-4 8-15,1 3-30 16,-2 3-34-16,-6-3-55 0,-2 8-12 16,-7 3-17-16,-2 3 17 0,-6 8 28 15,-6 4 14-15,0 10 10 0,-6-3-3 16,4 10-7-16,-2-6-5 0,10 2-28 16,2-5-9-16,10 1 0 0,11-5 1 15,6-8 23-15,21 3 31 0,4-7-4 16,12-4-18-16,3-3-14 0,-3 0-16 15,13 0 9-15,-3 0-9 0,-1 0 9 16,-1 0-9-16,-5 0-3 0,-5 7-1 16,-10 3-2-16,-7 6 3 0,-11 5 30 15,-7 2 31-15,-4 5 44 16,-9-2 37-16,-11 2-12 0,-5-2-27 16,-2-5-22-16,0-4-33 0,-2-5-21 15,4-8-27-15,-2-4-33 0,4 0-81 16,0-9-52-16,3-5-73 0,-1 0-85 15,-2-3-221-15,7 5-710 0,-20-9-965 0</inkml:trace>
  <inkml:trace contextRef="#ctx0" brushRef="#br0" timeOffset="-196493.14">11258 12024 3454 0,'0'0'596'16,"0"0"-218"-16,33-63-24 0,-27 56-191 15,-4 4-38-15,0-4 61 0,0 3-12 16,-2 4-147-16,0 0-3 0,0 11-24 16,-10 8 67-16,-5 16 15 0,-5 8 24 15,-9 22 42-15,0-4-21 0,6-7-31 16,11-10-24-16,3-15-29 0,5 10-7 15,4 1 9-15,0 0 6 0,13-7 21 16,7 2-11-16,5-16-19 0,6 2-12 16,6-7-30-16,5-10 0 0,-5-1-39 15,4-3-34-15,0-3-32 16,-3-4-27-16,-7-4-37 0,-7 1-28 16,-3-4-39-16,-15 1-110 0,-6 3-349 15,0 0-793-15,-47-15-732 0</inkml:trace>
  <inkml:trace contextRef="#ctx0" brushRef="#br0" timeOffset="-196301.89">10962 12326 3510 0,'0'0'762'0,"0"0"-391"16,0 0 52-16,0 0-97 0,0 0 32 15,56-14-32-15,-38 0-91 0,3 3-75 16,6-1-70-16,6-5-54 0,2-4-36 15,19-2-11-15,8-1-7 16,18-6-78-16,16 2-88 0,15 6-60 16,-3 8-110-16,-28 3-318 0,-7 8-1092 0</inkml:trace>
  <inkml:trace contextRef="#ctx0" brushRef="#br0" timeOffset="-194476.93">20107 8215 726 0,'0'0'241'15,"0"0"157"-15,0 0-73 0,0 0-104 16,76-61-62-16,-53 54-52 0,8-4-36 15,6-1-32-15,7 5-27 16,7 0-12-16,13 0-2 0,9 4 1 16,16-1 1-16,10 1 0 0,15-1 13 15,8 1-12-15,0-4 1 0,8-2 0 16,2 6 21-16,17-4 9 0,16-4 10 16,9 4 7-16,18 0 9 0,13 0 32 15,8 2 39-15,22-2 9 0,9 4-9 16,11 3-17-16,15-4-16 0,7 1-45 15,11 3-19-15,9 0 16 0,1 0-20 16,12 0-15-16,0 3-11 0,11 4 0 16,-1 2 11-16,0 5-13 15,-8 3 2-15,-14-3 0 0,-8 5-2 0,-16-1-34 16,-11-1-49-16,-17-5 0 16,-27 2-3-16,-27-7-45 0,-28 0-104 15,-38 0-87-15,-35-3-135 0,-42-1-288 16,-14-3-431-16</inkml:trace>
  <inkml:trace contextRef="#ctx0" brushRef="#br0" timeOffset="-191877">14147 12045 1175 0,'0'0'517'0,"0"0"-182"0,0 0-76 16,0 0-62-16,0 0-68 0,0 0 39 16,0 0 63-16,0 0-23 0,0 0-39 15,17-54-45-15,-11 47-38 0,-2 0-29 16,-2 7-10-16,0-4 4 0,0 1 8 15,-2 3-2-15,-2 0-10 16,-6 3-25-16,-4 4 0 0,-7 7 35 16,-4 4 41-16,-4 5 86 0,-8 11-11 15,-14 13-34-15,-7 16-13 0,-8 16 13 16,10-4-14-16,15-16-39 0,16-14-38 16,15-18-14-16,-3 7-13 0,7 7 4 15,0 2 8-15,4 1-8 0,6-4 8 16,13-2-6-16,8-8-2 0,0-6-13 15,10-8-9-15,-4 1-3 0,4-6-9 16,-2-4-55-16,-4 0-40 0,-4-7-45 16,-4 0-19-16,-9 0 2 0,-5 0 24 15,-5 0 25-15,-4 0-79 0,0 0-121 16,-4-4-166-16,-2 1-221 0,1-1-376 16,-3-10-426-16</inkml:trace>
  <inkml:trace contextRef="#ctx0" brushRef="#br0" timeOffset="-191426.9">14325 12633 1891 0,'0'0'584'0,"0"0"-108"15,0 0 55-15,0 0-181 0,0 0-104 16,52-75 7-16,-46 66-64 0,-2-8-75 16,2-1-71-16,-2 2-29 0,-4 3-14 15,0 2-15-15,-4 4-31 0,-6 4-28 16,-7 3 9-16,3 10 25 15,-9 7 40-15,1 3 15 0,-3 8 41 16,2 5-22-16,0 0-16 0,7 5-15 16,1-5 19-16,11 2 9 0,4-9 18 15,0-1 16-15,15-13 8 0,-5 2 111 16,9-7-4-16,-1-7-40 0,1 0-24 16,-5-11-22-16,5-2-25 0,-1-3-17 15,-3-5-13-15,-5 0-15 0,-4-2 7 16,3-1-16-16,-9 5 0 0,0-2-13 15,0 0-2-15,-2 9-1 0,-5-2-2 16,5 7-42-16,2 0-80 0,0 7 53 16,9 3 60-16,1 11 11 15,6 0 1-15,5 2 3 0,2 8 15 16,2-3-17-16,2 2 1 0,-1-6-2 16,-1-1-3-16,4 1-27 0,-10-6-22 15,-1-1-6-15,-1-3 13 0,-9-3 45 16,0-4 0-16,-5 0 0 0,-3 0-67 15,0-7-34-15,-11 0-30 0,5-4-31 16,0-3-84-16,-5-1-209 0,9 4-616 16,-2-29-905-16</inkml:trace>
  <inkml:trace contextRef="#ctx0" brushRef="#br0" timeOffset="-191009.3">14943 11869 2662 0,'0'0'520'0,"0"0"-163"0,0 0 72 15,0 0-216-15,0 0-17 0,0 0 42 16,0 0-53-16,0 0-56 0,0 0-44 16,0 0-60-16,-60 3-13 0,50 11 28 15,-7 7 5-15,-3 2-2 16,-1 8-3-16,0 2-1 0,-1 4 1 16,1 1-4-16,7 3-2 0,-1-8-16 15,7 2-6-15,6-6 12 0,2-3 1 16,8-5 5-16,6-3-3 0,7-8 4 15,4-1 5-15,2-6-23 0,0-3-13 16,0 0-54-16,-3-7-16 0,-1 2-33 16,-2-5-25-16,-3 3-21 0,-7-4-20 15,-3 1-18-15,-6 3-41 0,-2 2-104 16,0 1-175-16,-6-3-178 0,-2 4-318 16,-3-8-554-16</inkml:trace>
  <inkml:trace contextRef="#ctx0" brushRef="#br0" timeOffset="-190760.29">15278 11973 3191 0,'0'0'552'0,"0"0"-152"0,0 0-52 16,0 0-234-16,0 0 55 0,0 0 55 15,-60 11-71-15,44-1-74 0,1 1-79 16,1-1-3-16,3 6-18 0,3 1-1 15,4 1 20-15,4-2 1 0,2 5-20 16,8-4-22-16,5-5-6 16,3-1-15-16,5 3-31 0,2-11-21 15,0 4-23-15,4-7-21 0,-5 0-35 16,-1 0-27-16,-2-7-65 0,-9 0-175 16,-1-3-510-16,-15-10-857 0</inkml:trace>
  <inkml:trace contextRef="#ctx0" brushRef="#br0" timeOffset="-190600.32">15259 11839 767 0,'0'0'2453'16,"0"0"-1888"-16,0 0-91 0,0 0-263 16,0 0-165-16,0 0-27 15,0 0-19-15,0 0-56 0,0 0-95 16,0 0-256-16,-39 0-335 0,39 0-922 0</inkml:trace>
  <inkml:trace contextRef="#ctx0" brushRef="#br0" timeOffset="-190226.72">15576 11728 2221 0,'0'0'433'0,"0"0"-15"0,0 0 6 16,0 0-218-16,0 0-39 0,0 0 129 16,0 0-45-16,0 0-71 0,0 0-48 15,25 64-40-15,-25-45-33 0,-3 2-16 16,3 4-13-16,0-3-27 0,5 6-2 15,1-5 11-15,4 8-10 0,-2-1 11 16,1 0-1-16,-1 4-11 0,0 0 0 16,-8 6 11-16,0 5-9 0,0-1 16 15,-6-1-1-15,-8-3 0 0,1 4 10 16,-8-6-4-16,1-5 4 16,-1-3-10-16,0-9-18 0,1-3-43 0,5-8-174 15,5-5-189-15,4-5-341 16,4-15-2240-16</inkml:trace>
  <inkml:trace contextRef="#ctx0" brushRef="#br0" timeOffset="-189043.03">16175 12460 1896 0,'0'0'476'0,"0"0"-227"0,0 0 54 15,0 0-121-15,0 0 20 0,0 0 96 16,0 0-52-16,0 0-44 0,0 0-46 16,0 0-56-16,71-44-38 0,-57 41-22 15,3 0-15-15,-1-1-9 0,1 4 5 16,3 0 13-16,-1 0 3 16,2 0 3-16,1 4 1 0,3-4-14 15,0 0 1-15,0 0-3 0,4 0-4 16,0-4-5-16,-3-3-13 0,-1 4 0 15,-2-3-3-15,-2-1-35 0,-7 0-61 16,-6 4-46-16,-1-1-34 0,-7-3-113 16,-2 7-142-16,-7-3-172 0,1 3-430 15,-15-4-582-15</inkml:trace>
  <inkml:trace contextRef="#ctx0" brushRef="#br0" timeOffset="-188543.25">16977 11872 183 0,'0'0'2695'15,"0"0"-2270"-15,0 0-44 0,0 0-94 16,0 0-205-16,0 0-1 0,0 0-24 16,0 0 55-16,0 0 61 0,0 0-21 15,9 39-51-15,-16-3-27 0,-1 18-10 16,-2 14-2-16,4-5-1 0,-1-5 0 15,5-15-3-15,2-8-6 0,0 5-13 16,0 0 1-16,0 11 9 0,0-6-13 16,2-11 7-16,2-5-10 0,1-1 7 15,-3-9 11-15,2-8 28 16,-2 3 66-16,-2-11-30 0,0 1 0 16,0-4 0-16,0 0-55 0,-2-7-33 15,0-4-24-15,-2 1 8 0,-1-6-11 16,3-5-15-16,2 0-12 0,0-5-27 15,0 2-6-15,11-3-1 0,1 0 7 16,3 0 5-16,7 3 16 0,1 5 3 16,8 1 0-16,-2 8-1 0,2 6-2 15,-2 4 6-15,2 0 3 0,-6 11 9 16,-2 6-1-16,-5 2 14 0,-5 6-13 16,-5-1 14-16,-8 2 1 0,0 4 21 15,-13-2 13-15,-1-2-1 0,-5-1 3 16,-3-4 10-16,-3-2 5 0,0-2-12 15,-4-6-11-15,6-1-16 16,1-8-11-16,5 1-1 0,0-3-106 16,5 0-82-16,6-3-70 0,2-2-144 15,4-2-524-15,6-28-554 0</inkml:trace>
  <inkml:trace contextRef="#ctx0" brushRef="#br0" timeOffset="-188193.6">17639 11640 1763 0,'0'0'793'16,"0"0"-397"-16,0 0 68 0,43-61-150 15,-43 54-135-15,0-3 38 0,-4 3-18 16,-2 3-34-16,-2-3-48 0,-3 7-55 15,-3 4-16-15,-1 6 12 0,-5 11 16 16,-1 2-10-16,2 5 4 0,-1 5-10 16,1 4-19-16,0 1-5 0,3 2-13 15,1 0 1-15,3-5-7 0,4 2-3 16,-1-11 6-16,3 2-15 0,6-6 13 16,0-4 2-16,13-1 0 15,-3-6-15-15,11-2-3 0,-1-6-9 16,7 1-131-16,4-4-77 0,0 0-66 15,0 0-114-15,0-4-245 0,-8-1-612 16,8-13-998-16</inkml:trace>
  <inkml:trace contextRef="#ctx0" brushRef="#br0" timeOffset="-187897.78">17885 11748 665 0,'0'0'1828'0,"0"0"-1435"16,0 0 90-16,0 0-150 0,0 0-185 16,0 0 85-16,0 0-5 0,0 0-79 15,0 0-72-15,0 0-52 0,-29 60-23 16,27-46 0-16,2 3 0 0,0-3 1 15,0-2-3-15,6-1 0 0,0-1-65 16,4 1-25-16,1-4-24 0,-1-4-36 16,0 1-17-16,3-4-9 0,-5 0-19 15,0-4-37-15,1-3-136 0,-3 0-179 16,-4 0-472-16,-2-17-263 0</inkml:trace>
  <inkml:trace contextRef="#ctx0" brushRef="#br0" timeOffset="-187743.11">17941 11595 2395 0,'0'0'638'0,"0"0"-207"0,0 0-58 15,0 0-273-15,0 0-65 0,0 0-12 16,0 0-23-16,0 0-29 0,0 0-102 16,0 0-297-16,-27-9-167 0,25 9-545 15,2 0-532-15</inkml:trace>
  <inkml:trace contextRef="#ctx0" brushRef="#br0" timeOffset="-187393.15">18077 11544 1201 0,'0'0'689'0,"0"0"-358"16,0 0 102-16,0 0-111 0,0 0-2 15,0 0 77-15,0 0-86 0,68-40-94 16,-57 37-65-16,1 3-40 0,-8 0-63 16,4 3 7-16,-6 8 18 0,7 3 2 15,-9-2-2-15,4 5-6 0,0 8-25 16,2-3-7-16,2 3-8 0,-1 1-13 16,1-2 6-16,2-1-5 0,1 2-4 15,-1-1-10-15,0-5 10 16,1 6-12-16,-7-6-1 0,2 5-1 15,-6-1 0-15,0 5 2 0,-6-2 0 16,-9 2 0-16,-3 1-3 0,-3-1-15 16,-4 2 2-16,0-2-23 0,3-5-71 15,1 1-65-15,2-7-75 0,7-4-150 16,6-6-384-16,6-7-1356 0</inkml:trace>
  <inkml:trace contextRef="#ctx0" brushRef="#br0" timeOffset="-186726.43">18658 11792 1752 0,'0'0'431'0,"0"0"-97"0,0 0-60 15,0 0-98-15,0 0 71 16,0 0 68-16,0 0 4 0,0 0-33 16,0 0-24-16,0 0-64 0,-11-38-60 15,18 36-18-15,-1 2-4 0,2 2-15 16,-2 5-18-16,3 7-4 0,1 3-6 16,2 2-30-16,-1 6-10 0,5 1-18 15,-3 5-3-15,3 2 0 0,1 6-9 16,-3 1 13-16,1 0-4 0,-5 4-10 15,0 3 10-15,-3 0-10 0,-7 2 13 16,-3 1-12-16,-9 1 9 0,-2-4 0 16,-3 0 10-16,-6-7 11 0,-1-7-9 15,-1-1-6-15,0-10 1 0,2-4 2 16,2-4-21-16,1-7-3 16,3-7-112-16,3 0-83 0,-3 0-55 15,7-11-62-15,2-6-192 0,4 6-823 16,4-39-1334-16</inkml:trace>
  <inkml:trace contextRef="#ctx0" brushRef="#br0" timeOffset="-186462.17">19142 11569 2062 0,'0'0'1711'0,"0"0"-1331"16,0 0-29-16,0 0-114 0,0 0-178 15,0 0 24-15,0 0-43 16,0 0-38-16,0 0 43 0,0 0 4 16,43 21-27-16,-43 8-19 0,-4 8 15 15,-2 1-17-15,-1 3 27 0,1 2-13 16,-2-6-13-16,2 1 16 0,2-5-18 16,2-7-26-16,2-1-47 0,0-8-38 15,0-5-27-15,0-1 0 0,2-8 2 16,0-3-22-16,0 0-78 0,-2 0-234 15,0-7-609-15,-6-19-1042 0</inkml:trace>
  <inkml:trace contextRef="#ctx0" brushRef="#br0" timeOffset="-186210.08">18794 11529 20 0,'0'0'2903'0,"0"0"-2278"16,0 0-63-16,0 0-149 0,0 0-201 15,0 0 31-15,0 0-14 0,68-54-62 16,-24 43-43-16,16-3-30 0,16 4-33 16,-5 1-16-16,-9 6-8 0,-17-1-13 15,-16 4-24-15,4 0-1 0,6 0-2 16,5 0-15-16,1 0-52 0,-8 4-51 16,-3 3-28-16,-8-6-27 0,-5 6-26 15,-9 0-9-15,-1-3-26 0,-9 6-85 16,-2-6-181-16,-2-1-296 0,-17 1-773 15</inkml:trace>
  <inkml:trace contextRef="#ctx0" brushRef="#br0" timeOffset="-185426.5">19795 12089 2606 0,'0'0'540'0,"0"0"-275"0,0 0 70 16,0 0-177-16,0 0-49 0,0 0 74 16,0 0-6-16,0 0-47 0,0 0-130 15,0 0-9-15,18-16-28 0,-18 25 25 16,-8 8 12-16,-2 11 16 0,-7-2-13 16,3 11 0-16,-5 1 13 0,5 2 21 15,-1-3-7-15,7-1 7 0,-2-1 7 16,8-8 8-16,2-3 3 0,4-7 65 15,6-8 73-15,7-2-47 0,-3-7-33 16,7-3-31-16,1-4-24 0,1-6-13 16,2-8-11-16,0 1-4 15,0-3-3-15,1-2-12 0,-7 3-14 16,2-3-1-16,-5 6-2 0,-1 2-16 16,-5-1-3-16,-2 11-24 0,-6 4-10 15,0 6 55-15,-2 8 0 0,0 10 2 16,0 1 0-16,0 3 0 0,0 4 10 15,0 3 0-15,3-6 10 0,7 2-1 16,0-9 3-16,1 2 6 0,3-10 13 16,3-1 8-16,-5-10 46 0,4 0 99 15,3-7-66-15,-4-3-46 0,1-11-26 16,1 1-31-16,1-4-15 16,-3-2-12-16,1-13-2 0,3 6 0 0,-7-3-19 15,1-6-9-15,-3-5-22 16,-4 7-23-16,-4-4-24 0,-2 0-10 15,-10 3 0-15,-5 4-30 0,-3 7-25 16,-7 2-58-16,-4 13-132 0,2 1-235 16,7 7-687-16,-11 7-1221 0</inkml:trace>
  <inkml:trace contextRef="#ctx0" brushRef="#br0" timeOffset="-184327.04">21143 12008 919 0,'0'0'349'0,"0"0"-173"16,0 0 94-16,0 0-40 0,0 0 27 15,0 0 95-15,0 0 19 0,0 0-38 16,0 0-79-16,0 0-54 0,31-28-37 16,-31 28-21-16,2 0-41 0,-2 0-8 15,0 0 1-15,0 0 8 16,0 4 0-16,-2-1-3 0,-3 1-10 0,1 3 7 15,-2 0-4-15,0 0-7 0,-7 2-8 16,3 5-13-16,-6-1-6 16,-5 5-6-16,0-2-10 0,-4 8-2 15,1-3-7-15,-1-2 7 0,0 2-4 16,0-2 7-16,2-1 5 0,3-1 13 16,1-5-6-16,7-5-25 0,4 4-15 15,3-4-12-15,3-4 9 0,2 4 12 16,4-7-5-16,7 4 8 0,1-1 15 15,7-3-12-15,1 4-12 0,5-1-6 16,0-3-9-16,2 0 12 0,4 0-14 16,2 0 0-16,-2 0 1 0,6 0-1 15,-6 0 0-15,6 0-1 0,-3 0 0 16,1 4-3-16,4-4-12 0,-8 0-4 16,4 0-38-16,-8 0-43 15,-2 0-15-15,-2 0-9 0,-7 0-13 16,-8 0-43-16,-4 0-74 0,-4 0-146 15,0 0-711-15,-28 0-902 0</inkml:trace>
  <inkml:trace contextRef="#ctx0" brushRef="#br0" timeOffset="-183442.8">22284 11850 1251 0,'0'0'455'0,"0"0"-166"16,0 0 19-16,0 0-23 0,0 0-47 16,0 0 57-16,0 0 21 0,0 0-119 15,47-61-93-15,-47 57-22 0,-2 4-19 16,-8 0-7-16,-1 0 10 0,-5 4 29 15,-3 10 64-15,-6 1 15 0,1 6-35 16,-5 9-19-16,-6 5-3 0,1 1-25 16,-3 4-12-16,4 8-16 0,0-3-15 15,6-2-13-15,7 1-11 0,9-4 11 16,5-3 19-16,6-2 15 16,12-6 55-16,9-1-49 0,8-9-31 15,8 2-15-15,5-7-8 0,5-5 2 16,3-2-3-16,-1-7 6 0,5-3 3 15,0-6 1-15,-5-5-4 0,1-11-3 16,-2 3 0-16,-5-10-9 0,-2-1 1 16,-3-3-14-16,-9-6-2 0,-5-5 0 15,-3 7-3-15,-7-8-13 0,-9 1 13 16,-5 4-9-16,-5-3 0 0,-9 3 0 16,-9-1-9-16,-4 11-6 0,-14-7-16 15,-9 5-5-15,-18 5-7 0,4 13-5 16,6 10-71-16,17 11-72 15,6 9-94-15,-5 10-180 0,12-9-654 16,-30 51-1130-16</inkml:trace>
  <inkml:trace contextRef="#ctx0" brushRef="#br0" timeOffset="-181009.74">24140 11647 1967 0,'0'0'360'0,"0"0"-195"0,0 0 54 16,0 0 0-16,0 0 44 0,0 0 11 16,0 0 4-16,0 0-42 15,68-54-53-15,-58 54-9 0,1 5-16 16,-3 9-13-16,-2 11-10 0,5-2-9 16,-5 11-13-16,6 3-39 0,-4 3-29 15,5 7-23-15,-1 4-4 0,5-1 6 16,3-3-5-16,3 6 5 0,4-6 0 15,0-3 4-15,8-8-1 0,-4-3 10 16,6-5 36-16,-4-7 21 0,2-9-25 16,-4-5-17-16,-4-3-1 0,-2-4 16 15,0-11 8-15,-9-1 13 0,-1-9-31 16,-7-3-32-16,3-2-24 0,-7-8 1 16,-2-4 0-16,0 1-2 0,-2-3-2 15,2-10 0-15,-2-11-10 0,2-11-4 16,0 8 13-16,6 6-9 0,-4 15 9 15,1 9-18-15,-1-2 18 16,2-6-12-16,0-2 3 0,-2 11 9 16,0 2-21-16,-4 15-22 0,0 2-68 15,0 11-108-15,-4 3-21 0,-6 14-19 16,0 5-85-16,-7 5-202 0,5-3-490 16,-30 35-369-16</inkml:trace>
  <inkml:trace contextRef="#ctx0" brushRef="#br0" timeOffset="-180742.02">24433 11893 2240 0,'0'0'805'16,"0"0"-437"-16,0 0-149 0,0 0 168 15,0 0-158-15,0 0 41 0,0 0 56 16,0 0-60-16,0 0-59 0,0 0-58 15,-16 11-52-15,20-18-33 0,8 0-19 16,-1 0-15-16,5-4-29 0,3 8-1 16,2-4-3-16,5-2-21 0,3 6 0 15,13-4 3-15,7 3-34 0,3 4-60 16,-2 0-40-16,-5 0-37 0,-8 4-46 16,9-1-67-16,5 4-133 0,-11 0-265 15,-9-5-539-15,-4 1-806 0</inkml:trace>
  <inkml:trace contextRef="#ctx0" brushRef="#br0" timeOffset="-180343.32">25430 11919 2372 0,'0'0'571'0,"0"0"-360"15,0 0-29-15,0 0 31 0,0 0 90 16,0 0 49-16,0 0-110 0,0 0-99 15,-35 75-57-15,28-54-40 0,1-5-18 16,2 8-10-16,2-4-3 0,2 1 4 16,2-4-4-16,8-3-2 0,5-2 2 15,3-1 9-15,5-4-24 0,2-7-39 16,4 0-38-16,0 0-37 0,2-4-65 16,0-6-32-16,-2-1-3 0,-4-1-59 15,-3-5-139-15,-5-4-223 0,-5 8-415 16,-12-25-509-16</inkml:trace>
  <inkml:trace contextRef="#ctx0" brushRef="#br0" timeOffset="-180200.21">25430 11609 1823 0,'0'0'1229'0,"0"0"-684"0,0 0-161 15,0 0 44-15,0 0-208 0,0 0-91 16,0 0-66-16,0 0-63 0,0 0-58 15,0 0-201-15,-17-47-186 0,19 47-343 16,11 0-1945-16</inkml:trace>
  <inkml:trace contextRef="#ctx0" brushRef="#br0" timeOffset="-178193.35">15520 13548 134 0,'0'0'548'0,"0"0"-203"15,0 0 186-15,0 0-174 16,0 0-32-16,0 0 27 0,0 0 8 16,0 0-14-16,0 0 10 0,-37 41-16 15,37-41-24-15,0 0-37 0,0 0-58 16,4-4-40-16,2-6-41 0,6-1-30 15,-1 6-40-15,-1-9-30 0,3 3-13 16,-1-2-6-16,-2 0 0 0,3-1-2 16,-3 0-16-16,-2 0 12 0,1 2-14 15,-1-5-1-15,2-1 0 0,0-1 0 16,-1-2 1-16,1 0-1 0,0 2-2 16,1-2-1-16,-3 4-7 0,7 1 9 15,-7 2 1-15,6 7 0 0,-5 7 21 16,5 0-20-16,-6 14 1 15,3 9 13-15,-5 5 6 0,-2 8-18 16,-2 3 16-16,-2 8-1 0,0 0 15 16,-4 0-6-16,-4 4-2 0,-5-4-1 15,5-4-6-15,-4-3-6 0,3 2 6 16,1-12 10-16,0-2-13 0,4-6-12 16,-1-4 9-16,5-8-11 0,0-3-1 15,0-1-2-15,0-3-38 0,7 1-50 16,-5-4-41-16,6 0-66 0,-2 0-74 15,-4 0-110-15,0-4-247 0,-2 4-731 16,-18-9-1190-16</inkml:trace>
  <inkml:trace contextRef="#ctx0" brushRef="#br0" timeOffset="-177948.02">15288 14000 3123 0,'0'0'513'0,"0"0"-305"15,0 0 181-15,0 0-190 0,0 0 11 16,60-3 79-16,-35-6-82 0,4 2-69 16,10 0-44-16,1-3-61 0,3-1-30 15,3 4-2-15,-1-2-1 0,1 6 0 16,-1-4 3-16,3 3-2 16,-7 1-1-16,-2-1-51 0,2 1-47 15,-3-1-33-15,-7 1-18 0,-6-1 14 16,-3 1 40-16,-3-4 9 0,-9-2-29 15,-4 2-61-15,-6 0-85 0,-2-7-164 16,-2 7-225-16,-19-15-594 0</inkml:trace>
  <inkml:trace contextRef="#ctx0" brushRef="#br0" timeOffset="-177637.01">16351 13018 2232 0,'0'0'536'0,"0"0"-77"16,0 0 30-16,0 0-184 0,0 0-61 15,0 0-5-15,0 0-29 0,0 0-44 16,0 0-41-16,0 0-48 0,-50 19-47 15,46 6-12-15,4-3-16 0,0 6 1 16,0-1-2-16,2-3-1 0,2 4 0 16,1-9-36-16,3 2-37 0,-2-5-31 15,-2-2-38-15,0-4-45 0,-4 1-48 16,0-4-81-16,0 0-179 0,0-2-473 16,-12-5-703-16</inkml:trace>
  <inkml:trace contextRef="#ctx0" brushRef="#br0" timeOffset="-177343.09">16051 13065 2760 0,'0'0'579'0,"0"0"-72"16,0 0-15-16,0 0-186 0,0 0-11 15,0 0-45-15,0 0-67 0,0 0-89 16,0 0-66-16,0 0-28 0,-14-54-2 15,28 51 1-15,7 3 1 0,8-4 1 16,16 1 2-16,13-1 9 16,0 1-8-16,-2-4 8 0,-15 3-12 15,-6-1-30-15,7-2-33 0,3 0-32 16,1 0-20-16,-3-3-16 0,-10 6-19 16,-6-3-40-16,-10 4-57 0,-9 3-29 15,-8 0 15-15,-6 7-202 0,-5 0-228 16,-1 0-340-16,-15 14-603 0</inkml:trace>
  <inkml:trace contextRef="#ctx0" brushRef="#br0" timeOffset="-176693.04">16781 13571 2638 0,'0'0'591'0,"0"0"-108"16,0 0-71-16,0 0-237 0,0 0 23 15,0 0 52-15,0 0-60 0,0 0-68 16,0 0-67-16,0 0-40 16,-2-7 16-16,-2 21 8 0,2 0 1 15,-5 7 6-15,1 2-13 0,4 5-9 16,-2-2-2-16,2 2-7 0,0-2 9 16,2-2 1-16,0-5-7 0,6 2-3 15,4-7 0-15,1-5 9 0,1 1 19 16,3-6 5-16,1-4-5 0,1 0-4 15,-3-4-12-15,3-8-2 0,-1 2-10 16,-3-8-3-16,1-3-10 0,-6 6-1 16,3-10 2-16,-5 6-2 0,-2 2 2 15,-2-1 0-15,2 3-3 0,-4 8-20 16,2 3-44-16,0 4 25 16,3 0 39-16,1 11 27 0,4 4-9 0,0 3 0 15,5 3-16-15,3 1 11 16,1-1-10-16,0-5 15 0,3 1 15 15,1-3-6-15,-2-3 6 0,2-8-8 16,-3-3 5-16,-1 0 39 0,-3 0 145 16,-1-7-75-16,-1-7-55 0,-5 0-39 15,-1-5-24-15,-4-2-20 0,-2-7-1 16,-2 2-2-16,0-7-1 0,0 2-21 16,-6-6 3-16,-2 0-6 0,-3 2-27 15,3-1-3-15,-6 3-28 0,3 5-32 16,-1 3-43-16,4 10-43 0,-1 1-75 15,3 7-333-15,4 7-574 0,2 10-726 16</inkml:trace>
  <inkml:trace contextRef="#ctx0" brushRef="#br0" timeOffset="-174643.61">17864 13484 391 0,'0'0'616'0,"0"0"-218"16,0 0-14-16,0 0-66 0,0 0-11 16,0 0 29-16,0 0-2 0,0 0-40 15,0 0-47-15,0 0-54 0,-10-11-39 16,12 11-34-16,2 0 8 0,0 0 21 16,0 4-4-16,4-4-6 0,5 0-22 15,3 0-25-15,1 0-27 0,6 0-29 16,1-4-11-16,5 1-23 0,4-4-1 15,-4 2-1-15,2-2-12 16,0 0-25-16,-2 3-70 0,-6 1-41 16,-2-1-65-16,-7 4-73 0,-5 0-65 15,-7 0-64-15,-2 7-29 0,-2-3-197 16,-25 10-569-16</inkml:trace>
  <inkml:trace contextRef="#ctx0" brushRef="#br0" timeOffset="-174437.26">17800 13639 2398 0,'0'0'644'0,"0"0"-356"0,0 0 29 16,0 0-93-16,0 0-64 0,0 0 63 16,0 0 47-16,0 0-70 15,70-23-92-15,-43 16-73 0,0 0-35 16,4 1-21-16,2 2-1 0,0 4-11 15,2 0-124-15,0 0-81 0,-1 0-70 16,-1 7-51-16,0 0-201 0,-11 0-186 16,11 2-520-16</inkml:trace>
  <inkml:trace contextRef="#ctx0" brushRef="#br0" timeOffset="-173777">18718 13393 965 0,'0'0'1131'0,"0"0"-781"0,0 0 40 15,0 0-28-15,0 0-148 0,0 0 14 16,0 0 37-16,0 0 2 16,0 0-34-16,0 0-44 0,-6 19-29 15,8-19-22-15,2 0-19 0,0 0-18 16,0 0-28-16,2-3-15 0,-4-1-9 15,5 3-4-15,-3-3-5 0,2-3 5 16,0 0-5-16,-2-3 9 0,0-4-7 16,3 3 0-16,-1-4-8 0,0-3-22 15,4-3-11-15,1 2-1 0,-1-2-12 16,4-2 9-16,3 3-16 0,-5-3 7 16,3 5 9-16,-3 1-15 0,-1 3 3 15,-1 9 12-15,-2 1-12 0,-6 4 15 16,0 0 0-16,-2 6 2 15,0 4-1-15,0 7 2 0,0 1-1 16,-2 1 1-16,0 9-1 0,-2-2 16 16,4 2 6-16,0 5 10 0,0 0-4 15,0 9-6-15,0-5-9 0,6 6 3 16,-2-2 4-16,0 4 2 0,1-2 3 16,1-6-3-16,-4 3 6 0,2-5 7 15,-2-5 17-15,2-2 7 0,-2-6-19 16,-2-1-21-16,2-7-18 0,0-2 12 15,-2-1-13-15,5-4-2 0,-5-4 0 16,0 1-72-16,2-4-34 0,-2 0-33 16,0 0-34-16,0 0-33 15,0-7-89-15,0 0-224 0,0 0-731 16,-21-16-1307-16</inkml:trace>
  <inkml:trace contextRef="#ctx0" brushRef="#br0" timeOffset="-173531.06">18577 13876 2824 0,'0'0'956'0,"0"0"-720"0,0 0 61 16,0 0-136-16,0 0-71 0,0 0 98 16,64 4 36-16,-39-8-66 0,10 1-51 15,2-1-31-15,5 1-24 0,3-1-22 16,1 1-19-16,-1 3-11 0,1 0-12 15,-1 0-3-15,-3 0-55 16,-7 3-79-16,-2 1-37 0,-8-1-17 16,-3 1-25-16,-7-1-23 0,-5 1-43 15,-4-1-5-15,-2-3-12 0,-4 0-226 16,0-7-747-16</inkml:trace>
  <inkml:trace contextRef="#ctx0" brushRef="#br0" timeOffset="-170138.4">16562 15057 813 0,'0'0'648'0,"0"0"-319"16,0 0-112-16,0 0 43 0,0 0 11 16,0 0 19-16,0 0 25 0,29-63-51 15,-21 56-45-15,0-7-26 0,1 4-8 16,-3 3 4-16,-2 0-28 15,0 2 13-15,-2 5 8 0,0-4-38 16,-2 4-55-16,0 0-70 0,0 0-17 16,0 7-1-16,0-2 33 0,2 9 12 15,0 0 12-15,0 4 6 0,0 8 12 16,5-2 3-16,-3 6-9 0,0 3-6 16,4 2-3-16,-2-2-10 0,7 2-9 15,-3-2-5-15,2-3-16 0,-1-2 0 16,3-2-3-16,-1-5-2 0,-1 0-13 15,0-9 18-15,-1-2 0 0,-1 1 3 16,-2-4 9-16,-1-4 25 16,-3-3 114-16,2 0-34 0,-2 0-44 0,-2 0-25 15,0-7-27-15,0 0-18 16,2-3-9-16,-2-4-14 0,9-2 1 16,-5-1-2-16,0-4-1 0,5-2 0 15,-1-1-2-15,2-6 0 0,3-1 1 16,-1 1-1-16,1-6 1 0,-3-3 0 15,5 3 1-15,-5-1 1 0,-2-3 0 16,-3 5 0-16,-3-2-1 0,-2 4 0 16,-2 2 0-16,0 5 1 0,-6-2 1 15,-1 10 0-15,-1 3 2 0,0 1 15 16,2 3-18-16,-1 4-2 0,3 4-19 16,2 3-12-16,-2 0-18 15,4 0 0-15,0 0 21 0,0 0 9 16,4 3 18-16,0 1-9 0,1-1 10 15,-1 4-1-15,0 0-9 0,-2 0 10 16,4 4 1-16,-4 4 1 0,-2 6 2 16,0 0 19-16,0 9 9 0,-4 6 12 15,-2 3-9-15,0 8-3 0,1 0-3 16,3 0-15-16,2 0 0 0,0-3 0 16,9-4 0-16,1-5 3 0,2-6-3 15,5-4 7-15,-1-6 11 0,1-5-12 16,0-4 0-16,-1-3-6 0,-1-3 3 15,-1-4 6-15,-6 0 0 0,5 0 27 16,-5-7 33-16,-2 0-24 0,0-4-27 16,-2-1-15-16,1-2-15 0,-3-7 0 15,0 2-2-15,2-2 0 16,-2-7-10-16,0-1 0 0,4-4-3 16,-2-2 0-16,5-2-3 0,1-3-6 15,-2-2 3-15,3-2 3 0,-1 8 16 16,0-4 0-16,-1 5 2 0,-1 5 2 15,-4 2-1-15,0 6 11 0,-2 4-12 16,-2 4-1-16,0 5-11 0,0 6-12 16,-2-4-12-16,-2 4-36 0,2 3-49 15,0-4-44-15,-2 4-58 0,4 0-85 16,0 0-193-16,0 0-478 16,6 0-281-16,19-7-710 0</inkml:trace>
  <inkml:trace contextRef="#ctx0" brushRef="#br0" timeOffset="-169142.75">17783 14677 2179 0,'0'0'569'0,"0"0"-226"15,0 0 15-15,0 0-83 0,0 0-80 16,0 0 16-16,0 0 44 0,0 0-13 16,0 0-43-16,0 0-33 0,-10-42-26 15,10 39-24-15,0 1-40 0,0 2-24 16,0 0-13-16,0 0-8 0,2 0 5 15,-2 0 4-15,0 2 5 0,2 1-3 16,-2 1-11-16,2-1-4 0,2 0-6 16,3 4-3-16,-1-3-2 0,0 3-4 15,9 0 0-15,-1 0 12 0,3-2-9 16,3 6 9-16,3-1 0 0,4-3-2 16,0 3-4-16,2-3-6 0,0 6-9 15,-1-6 0-15,-1 3 9 16,0-3-12-16,-4 4-2 0,-2-4 1 15,-5-4-1-15,-3 2 2 0,-3 2 0 16,-6 0 30-16,-2-3 21 0,-2 3 82 16,-4 0-21-16,-6 0-52 0,-3 0-27 15,-5 1-6-15,1 6 6 0,-6-3-6 16,1 3 0-16,-3-4-9 0,0 2-15 16,0 2-3-16,2 4 0 0,1-6-2 15,-1 5-1-15,2-3 1 0,3 0 0 16,-1 2 2-16,5-6 0 0,-1 1-2 15,3-1-19-15,8-6-24 16,-3-1-21-16,5-3-18 0,0 4-13 16,2-4-20-16,0 0-10 0,0 0-36 15,0-4-28-15,0 4-67 0,0 0-167 16,-2-3-536-16,-12 3-753 0</inkml:trace>
  <inkml:trace contextRef="#ctx0" brushRef="#br0" timeOffset="-168840.18">17792 15247 3654 0,'0'0'637'0,"0"0"-414"15,0 0 190-15,0 0-187 0,0 0-104 16,0 0-7-16,0 0-51 0,0 0-40 15,0 0 13-15,0 0 5 0,39 11 0 16,-12-11 7-16,4-4-13 0,4 1-18 16,4-1-6-16,3 1-9 0,-1-1 1 15,0-3-1-15,-1 7-1 0,-3-3-2 16,-4 3-13-16,-2 0-2 0,-6-4-6 16,-7 4-33-16,-1 0-22 0,-9 0-9 15,-2 0 27-15,-6 0-42 0,0 0-58 16,-6 0-69-16,0-3-108 0,0-1-325 15,-3-15-793-15</inkml:trace>
  <inkml:trace contextRef="#ctx0" brushRef="#br0" timeOffset="-168159.33">18823 14761 1228 0,'0'0'637'0,"0"0"-166"0,0 0 6 15,0 0-57-15,0 0-105 0,0 0-37 16,0 0-16-16,0 0-38 0,0 0-47 15,0 0-48-15,-31-4-45 16,27 4-41-16,0 0-19 0,0 4-12 16,-2 3 4-16,-3 0 11 0,1 3-5 15,-8 6 15-15,-1 1 12 0,-4 8 12 16,1 4 73-16,-3 1 19 0,0 8-29 16,5-1-11-16,-1-1-16 0,7 6-19 15,5-2-23-15,7-3-16 0,9 0 6 16,9-2-11-16,5-6-10 0,6-4-3 15,6-6-3-15,4-2 0 0,5-3-3 16,1-10 6-16,1-1-5 0,3-3 5 16,3-7-9-16,0-3 0 15,-1-4 6-15,1-5-6 0,-2-2 0 16,-5-7 0-16,-4-2 3 0,-3-3 0 16,-11-2 6-16,-3-1-9 0,-7-5-9 15,-7-2 12-15,-8-3-13 0,-4 6-1 16,-18-7-1-16,-16-3-15 0,-19 6 13 15,-24 4 1-15,-24 19-14 0,-11 18-12 16,19 6-6-16,23 14-6 0,26 3-22 16,25-3-74-16,7 1-98 0,4 4-116 15,3-8-307-15,-1 33-1276 0</inkml:trace>
  <inkml:trace contextRef="#ctx0" brushRef="#br0" timeOffset="-163876.83">10433 9181 1914 0,'0'0'20'0,"68"-54"-20"16,-45 33 71-16,-3-2-19 0,-3 3-49 15,6-1-3-15,-3-6 0 0,3 3-26 16,0-2-55-16,-5 5-3 0,-7 5 48 16,-7-1 36-16,-4 6 13 0,0 4 32 15,-8-3 88-15,-3 6 4 0,-5 3-17 16,-3-3-10-16,-4 4-20 16,1 0-22-16,-5 5-23 0,-2 2-3 15,-6 0 0-15,-7 0 10 0,-9 4 5 16,-15-4-15-16,-17 3-16 0,-14-5-23 15,-15 2 0-15,3 0 0 0,3 4-2 16,-1-1-1-16,3 4-2 0,-7-5-1 16,1 5 2-16,5 0 1 0,3 0 2 15,9-2 24-15,4 2 13 0,19-7 6 16,16 0 3-16,19-4 0 0,15 1-16 16,3-1-21-16,3 1-11 0,-1-1-23 15,3-1-19-15,-1 2-47 16,5-1 15-16,8 1 38 0,6-1 24 15,11 4 9-15,12-3-19 0,16 6 22 16,1 4-16-16,-1-2 15 0,-1 6-2 16,-1 8 0-16,13 16-19 0,2 22 15 15,0 20 7-15,-23 17 1 0,-13 18 12 16,-9 5-10-16,-11 5 22 0,-2-7-9 16,-2-2-16-16,-4 2 33 0,1 7-1 15,1 2 0-15,2 12-3 0,2 5 0 16,4 14-13-16,7 11-4 0,-3 9-11 15,7 8 2-15,1 8 9 0,1 5-10 16,1 6-2-16,3 0 0 0,0 8 1 16,-5-5 1-16,3-2-2 0,-3-8-13 15,1-1 10-15,-9-13 3 16,2-12 13-16,-6-7-13 0,-4-13 0 16,0-8 15-16,-2-19-13 0,-6-9 20 15,2-8-22-15,0-11 80 0,2-7-29 16,-3-5-12-16,7-9 12 0,0-19-23 15,0-14 11-15,2-15-14 0,7-6 29 16,-7-5-54-16,4-2-3 0,0 2 1 16,5 7-17-16,1-2 3 0,0 2 10 15,5-5 6-15,-5-2 22 0,3-2-19 16,-3-2-1-16,3-3 0 0,-1 2-2 16,-4-2-2-16,3 3 2 15,-5 3 3-15,-2 0 20 0,1 5 5 16,-5 8-2-16,-2-3-25 0,0 8 65 15,0-1 10-15,-7 3-28 0,3-2-17 16,-4-1-15-16,4-1-3 0,-2-4 15 16,-3-3 0-16,5-1 13 0,2-8-6 15,-2 0-10-15,-2 0-9 0,0 1-4 16,1 3-8-16,-1 2-1 0,-8 14-3 16,6 6-3-16,-5-6 2 0,5 3-21 15,-2 1 9-15,1 3-3 0,5 7 13 16,-2 0 3-16,4-3-16 0,2-1 1 15,6-6-1-15,0 1 16 0,7-5 9 16,3-3 7-16,1 0-15 16,3-6-1-16,3-5 2 0,2-1 33 15,0-1-19-15,2-1 12 0,2-6 31 16,2 2 18-16,0-1-30 0,4 3-10 16,0-2-37-16,2 2-2 0,11 5 2 15,12 2 17-15,10 9-17 0,23-3 0 16,16-4 19-16,15 0-13 0,3-16-6 15,-1-11-28-15,-4-10 25 0,-13-12 2 16,5-5-2-16,-3-3-9 0,-3 0-4 16,-1-3 16-16,3-5 1 0,2 5 21 15,3-1-3-15,12 5-19 16,-3 8-27-16,4 11-103 0,-6 11-134 0,-31 6-202 16,4 8-680-16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1100.67188" units="1/cm"/>
          <inkml:channelProperty channel="Y" name="resolution" value="1936.58398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1-04-27T21:53:01.87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16671 9204 1646 0,'0'0'752'15,"0"0"-268"-15,0 0-84 0,0 0-177 16,0 0-8-16,0 0 71 0,0 0-54 16,0 0-39-16,0 0 11 0,0-16 2 15,0 13-29-15,0-1-15 0,-6 1-19 16,0-4-15-16,-4 3-7 0,3-3-12 16,-5 0-12-16,0 0-12 0,-3 2-19 15,-1-5-6-15,-1 6-14 0,-2 1-7 16,3-1 0-16,-5 1-6 0,5-1-6 15,-1 4-12-15,1 0-13 16,-3 4 1-16,7-1-1 0,-5 4 1 16,5 7-1-16,1 2 10 0,1 1 3 15,2 6 3-15,4 5 3 0,2 1 9 16,-1 6 6-16,3 5 54 0,0 11-11 16,0-7-25-16,5 13-21 0,-1 11 3 15,2 4-12-15,2-3-21 0,-4-11 9 16,0-14-10-16,-1-10 0 0,3 3-1 15,-2 7-1-15,0 3 0 0,0-4 1 16,-2-4 0-16,4-6-1 16,-4-5-1-16,3-2-1 0,-3-5-13 0,0-5-3 15,0 1-51-15,-2-7-67 16,0 4-35-16,0-5-40 0,0-2-40 16,0 4-103-16,-4-8-220 0,2 4-533 15,-15 4-566-15</inkml:trace>
  <inkml:trace contextRef="#ctx0" brushRef="#br0" timeOffset="352.22">15929 9785 3273 0,'0'0'595'0,"0"0"-175"16,0 0-172-16,0 0-81 0,0 0 72 16,0 0 54-16,60 7-59 0,-29-14-67 15,8 1-58-15,3-8-28 0,3 4-2 16,3-1 18-16,-3 1 2 0,1 5-42 16,-3-2-27-16,-1 3-27 0,-5-3-1 15,-2 7-2-15,0 0-1 0,-2 0-2 16,-2 0-9-16,0 7 10 0,0-3 1 15,-2 3-1-15,0-5-1 0,-2-2-9 16,-2 0-33-16,-3 0-36 0,-3 0-22 16,-5 0-12-16,-1-2-27 0,-9-2-40 15,2 1-18-15,-4-4-127 0,-2 3-298 16,-4 1-658-16,-17-1-1234 0</inkml:trace>
  <inkml:trace contextRef="#ctx0" brushRef="#br0" timeOffset="767.4">17213 9221 349 0,'0'0'2550'0,"0"0"-2271"0,0 0 87 15,0 0-132-15,0 0-174 0,0 0 109 16,0 0 54-16,6-64-46 0,4 53-22 16,-3 6-20-16,1-5 10 0,-4 10 63 15,-2 0 42-15,-2 0-174 0,-8 12 239 16,-5 2-133-16,-5 7-34 0,-5 5-7 16,-8 9-26-16,-10 15-31 0,-11 15-12 15,-6 12-8-15,-2 13 20 0,9 15 9 16,7-2-27-16,19-13-24 0,15-2-6 15,10-17-15-15,6 2-9 0,9-15-12 16,1-11-2-16,3-16 0 0,-1-8 1 16,1-2-20-16,0-3 18 15,3 1-15-15,9 2 3 0,5 3-3 0,3-1 3 16,0-6-6-16,-2-6 0 16,1-8-81-16,-3-1-76 0,-4-2-47 15,-2 0-62-15,-9-2-149 0,-5-1-578 16,-11 3-1007-16</inkml:trace>
  <inkml:trace contextRef="#ctx0" brushRef="#br0" timeOffset="1784.1">17430 9650 1216 0,'0'0'1510'0,"0"0"-1185"15,0 0 102-15,0 0-114 0,0 0-105 16,0 0-7-16,0 0 4 0,0 0-60 16,0 0-61-16,0 0-23 0,-35-29-8 15,39 34 42-15,0 5 79 16,4 1-12-16,-1 6-34 0,5 2-3 15,-2 6-10-15,7 4-12 0,-3 6-24 16,5-5-19-16,-3 7-18 0,5 1-14 16,0-1-26-16,2-1-1 0,-1-1-1 15,3-2-15-15,4 0 0 0,-4-5 0 16,0-5-6-16,-3 1-18 0,1-10-28 16,-2-3-15-16,-5-6-14 0,-1-1-23 15,-7-4-6-15,2-4-2 0,-5-1-32 16,-3-6-111-16,-2-3-172 0,0 7-512 15,-19-10-585-15</inkml:trace>
  <inkml:trace contextRef="#ctx0" brushRef="#br0" timeOffset="2072.17">17719 9633 2689 0,'0'0'1686'0,"0"0"-1395"16,0 0 153-16,0 0-206 0,0 0-138 16,0 0 30-16,0 0-27 0,0 0-63 15,-60 38-28-15,54-26-12 0,2 9 1 16,-2 0 2-16,-2 2 15 16,-3 5-6-16,-3 2 0 0,-3 3 3 15,-3 5-12-15,-5-1 12 0,-2 3-3 16,-4-2-10-16,0 2 1 0,0-3 0 15,2 0-3-15,2-10 0 0,8 0-24 16,5-6-130-16,6-11-174 0,8-3-44 16,6-11-15-16,4-3-552 0,32-40-983 0</inkml:trace>
  <inkml:trace contextRef="#ctx0" brushRef="#br0" timeOffset="2450.6">17941 9174 2944 0,'0'0'666'0,"0"0"-410"16,0 0 71-16,0 0-144 0,64-24-84 15,-58 27 46-15,2 4 31 0,-2 4 2 16,5 3 14-16,-3 5-31 0,2 2-12 15,-2 3-6-15,3 2-31 0,1 4-40 16,3 1-17-16,1 6 8 16,3-2-24-16,2 1-37 0,1 8 0 0,1-4 16 15,0 7 1-15,-1 0-18 16,3 7 1-16,0 14 1 0,-8-6 15 16,-5-5-6-16,-10-6 3 0,-4-8-3 15,-8 4 0-15,-3 7 6 0,-9 0 3 16,-5-6 6-16,-4 0 3 0,0-7 37 15,-7-5-31-15,3-6-36 0,2-6-103 16,2-3-90-16,2-12-76 0,4-2-79 16,11-7-608-16,-7-19-1272 0</inkml:trace>
  <inkml:trace contextRef="#ctx0" brushRef="#br0" timeOffset="3383.99">17391 9326 2372 0,'0'0'548'15,"0"0"-138"-15,0 0-29 0,0 0-218 16,0 0-31-16,0 0-12 0,0 0-70 16,0 0-34-16,0 0-1 0,0 0 38 15,-13 3 47-15,13-3 42 0,2 0 6 16,0 0 0-16,0 0 17 0,1 0-6 15,1 0-19-15,-2 0-12 0,4 0-19 16,2 0-15-16,0 0-15 0,9-3-12 16,-3-1-13-16,7 1-12 0,4-1-17 15,0 1-13-15,4-1-11 16,-2-1-1-16,2 2-2 0,-3-1-1 16,1 4 0-16,-4-3 0 0,-4-1 0 15,-1 4 0-15,-5 0 0 0,-3 0 0 16,-6 0 3-16,0 0 0 0,-2 0 19 15,0 0-1-15,-2 0 0 0,0 0-3 16,0 0-13-16,0 0 13 0,0 0-3 16,0 0 3-16,0 0 3 0,0 0 1 15,0 0-4-15,0 0-3 0,0 0 3 16,0 0 0-16,0-3-3 0,0 3 3 16,0-4 9-16,0 4 21 0,0-3 43 15,0-4-34-15,-2 3-24 16,0-3-15-16,-2 0-12 0,0-1 12 15,-4-3-12-15,4 4-2 0,-5-7 1 16,1 4-1-16,0-2 0 0,-1-2 0 16,1 0-1-16,0 3 0 0,2-1-1 15,-3-5-2-15,1 6-12 0,2 1-9 16,0-1-54-16,0 6-55 0,-1-2-69 16,3 7-88-16,-4 0-166 0,4 0-609 15,-4 12-1120-15</inkml:trace>
  <inkml:trace contextRef="#ctx0" brushRef="#br0" timeOffset="5684.16">17490 10494 192 0,'0'0'79'0,"0"0"-78"0,0 0-1 15,0 0 0-15,0 0 57 0,0 0 168 16,0 0 4-16,0 0-102 0,0 0-75 16,-46 11-3-16,42-4-17 0,0 0 1 15,-2-4 35-15,0 3 63 0,0 1 51 16,-3 0 49-16,-1 0-4 0,-2-4-22 16,-3 0-37-16,1 4-45 0,-1-3-42 15,-1-1-13-15,5-3-7 0,-1 0-6 16,6 0 6-16,2 0-37 0,1 0-24 15,3 0-68-15,7-3 10 0,5-4 16 16,3 3 26-16,7-2 16 16,3-1 1-16,6 0 1 0,4 0 21 15,5 1 41-15,-1-1 14 0,4-3-30 16,1 3-6-16,-1 3-20 0,-2 1-22 16,-3-1-3-16,-7 4-23 0,-2 0 0 15,-13 0-12-15,1 0 8 0,-13 4 30 16,-4 3 38-16,-11-4-15 0,-7 8-10 15,-9-1 0-15,-2-4 0 0,-10 4-13 16,-1-3 12-16,-3 0-10 0,2 0-1 16,-3 3 0-16,7-6 2 0,0-1 0 15,2 3 10-15,2-6-10 0,2 3-3 16,4 1-1-16,0-1-34 16,4-3 19-16,0 4 12 0,7-1 1 15,1 1 1-15,3-4-20 0,2 3-7 16,3 1-29-16,5 3-26 0,2-4 68 15,0 1 16-15,11-1 32 0,3-3 10 16,9 3-10-16,6-3 0 0,2 0-16 16,8 0-16-16,7-3 0 0,5-4 0 15,15-3 0-15,9-1 16 0,-5 1-3 16,-14 3-13-16,-15 1-3 0,-10 3-13 16,4-4 0-16,-1 3-10 0,1 1-6 15,-11 3-36-15,-13 0 68 0,-17 7 62 16,-30 3-24-16,-34 6-15 0,-35 9-23 15,-34 1-154-15,26-5-302 16,-14 0-877-16</inkml:trace>
  <inkml:trace contextRef="#ctx0" brushRef="#br0" timeOffset="8267.79">16225 8824 453 0,'0'0'831'0,"0"0"-304"0,0 0-98 0,0 0-109 16,0 0-88-16,0 0-39 16,0 0-24-16,0 0-12 0,0 0 8 15,-21 15 19-15,19-11-1 0,2-1-4 16,-4-3 3-16,4 0-14 0,0 4-22 15,0-4 2-15,0 0 11 0,0 0-24 16,0 0-34-16,4 0-25 0,-4 0-18 16,2 0-9-16,0 0-12 0,2 0-13 15,-2 3-3-15,3 1-2 0,1-4-7 16,0 7 0-16,2-4-9 0,3 4 15 16,1-2-15-16,2-1 15 15,3-1 1-15,0-3 2 0,1 0 0 16,3 0 22-16,-1-3-1 0,3-2-3 15,0-2 1-15,-2 0-10 0,1 0-18 16,-3 3 0-16,2 1 3 0,-5-1 1 16,1 4 2-16,-1 0-6 0,-3 0-10 15,1 0 0-15,-6 4-1 0,5-1 0 16,-3 1 0-16,-2-1-1 0,1 1 2 16,1-4 13-16,-4 3 0 0,0-3 3 15,1 0 6-15,-1 0-2 0,-2 0-4 16,0 0 0-16,0-3 6 0,0 3 15 15,-4-4 31-15,4 4-4 0,-4 0-15 16,0-3-15-16,0 3-8 16,0 0-7-16,0 0-18 0,-4 0 9 15,4 0-10-15,0 0 1 0,-4 3 12 16,4-3 9-16,-4 0 3 0,2 0 3 16,-2 0 0-16,2 0-6 0,-4-3 0 15,1-4-6-15,1 0-15 0,-4 0 9 16,2-5-10-16,0-2-1 0,-1 0-1 15,-3-7 1-15,4 2 1 0,-2 1 0 16,-1-3 14-16,-3 2-14 0,2-2 0 16,-5-2 0-16,3 6-1 0,-5 0 0 15,7 1-1-15,-5 5-2 0,1-3-10 16,2 4-4-16,1 3-5 0,3 2-69 16,2-2-106-16,4 3-103 0,2 4-182 15,0 0-562-15,18 4-1594 0</inkml:trace>
  <inkml:trace contextRef="#ctx0" brushRef="#br0" timeOffset="12720.65">15135 9675 1838 0,'0'0'668'16,"0"0"-150"-16,0 0-36 0,0 0-109 15,0 0-84-15,0 0-34 0,0 0-45 16,0 0-81-16,0 0-12 0,-10-21-44 15,10 17-15-15,2 1-9 16,2-1-12-16,-2 1-10 0,5 3 1 16,-1-4 2-16,2 4 10 0,-4 0 15 15,11 4 15-15,-3 3-7 0,3-4-8 16,5 4-9-16,3-3-7 0,2 3-9 16,4-4-6-16,4 1-5 0,2-4-4 15,2 0-3-15,2 0 6 0,-6-7 3 16,7 0-18-16,-7 0-3 0,-2 3-1 15,-6-3-14-15,-3 0-3 0,-7 4-27 16,-3-1-19-16,-6 4-24 0,-3-3-21 16,-3 3-25-16,0 0-62 0,0 0-55 15,-3 0-97-15,-3 0-203 16,6 0-556-16,-10-12-946 0</inkml:trace>
  <inkml:trace contextRef="#ctx0" brushRef="#br0" timeOffset="13050.01">15154 9903 1269 0,'0'0'1869'0,"0"0"-1556"0,0 0 54 16,0 0-185-16,0 0-90 0,0 0 57 15,0 0-30-15,0 0-48 0,0 0-3 16,74-29-9-16,-51 29-10 0,0 0 10 16,0 0 18-16,-1 0 30 0,1 3 9 15,-4 1 7-15,-1 2 8 0,3-4-19 16,-2-2-27-16,1 4-30 0,-1-4-25 16,2 0-27-16,-3 0-3 0,3 0-1 15,0 0-17-15,-3-4-9 0,1 4-82 16,-9 0-68-16,5 0-52 0,-9 0-60 15,0 0-29-15,-6 7-177 0,0-3-467 16,-10 3-722-16</inkml:trace>
  <inkml:trace contextRef="#ctx0" brushRef="#br0" timeOffset="13701.93">14017 9676 2436 0,'0'0'557'0,"0"0"-138"16,0 0-182-16,0 0-145 0,0 0-42 15,0 0-24-15,0 0 8 0,0 0 23 16,0 0 9-16,0 0-7 0,52 4 21 15,-40 6-2-15,-4 1-1 0,7-4 14 16,-7 10 20-16,7-5 10 0,-7 6 11 16,4-1 3-16,-1-4-22 0,5 4-15 15,1 0-24-15,-3-1-29 0,7-2-11 16,0 0-4-16,1 4-11 0,3-6-4 16,-2 2-14-16,2-4 0 0,-3 1-1 15,1-1 0-15,-2-5-1 16,-3 2-14-16,-1 0-31 0,-7-7-27 15,3 4-16-15,-5-4-18 0,-4 0-6 16,2-7-32-16,-2 0-55 0,-1-2-89 16,-3-8-147-16,0 6-168 0,0-3-502 15,-3-12-287-15</inkml:trace>
  <inkml:trace contextRef="#ctx0" brushRef="#br0" timeOffset="14000.77">14538 9617 2692 0,'0'0'1028'0,"0"0"-516"0,0 0-35 0,0 0-207 16,0 0-108-16,0 0 20 15,0 0-78-15,0 0-80 0,0 0-9 16,0 0 21-16,-4 33 4 0,4-8-13 16,0 4-12-16,-2 11-12 0,-6 1 15 15,3 13-5-15,-5 10-1 0,-8 11 21 16,-7 12 12-16,-6 8-2 0,6-17 60 15,4-10-16-15,11-21-39 0,4-21-20 16,-3-5-25-16,5 9-3 0,-2 1-11 16,2 2-14-16,-4-1-23 0,8-9-58 15,0-6-45-15,0-10-25 0,8-7-3 16,-2-4-43-16,0-10-121 0,-2-6-329 16,5 4-909-16,-9-26-863 0</inkml:trace>
  <inkml:trace contextRef="#ctx0" brushRef="#br0" timeOffset="14700.43">13974 9195 2391 0,'0'0'509'0,"0"0"-67"0,0 0-106 15,0 0-100-15,0 0-47 0,0 0-24 16,0 0-68-16,0 0-54 16,0 0 16-16,0 0 3 0,0-35 18 15,8 39 28-15,9 3 9 0,-3 0-28 16,-2 0-13-16,7 3 0 0,0-1-5 15,1-2-4-15,1-4-6 0,0 1-4 16,3-4-5-16,1 0 3 0,2-4-1 16,0-6-2-16,6 1-4 0,-2-8-5 15,6 6-10-15,-4-3-12 0,5 2-20 16,-7-2-1-16,4 4 0 0,-6 3-12 16,-5 3-3-16,-3 1 13 0,-4 3 0 15,-7 0 2-15,0 0 3 0,-6 3 9 16,1 1 0-16,-3-1 6 15,-2 1 10-15,0-4 20 0,0 3 31 0,0-3 63 16,0 0-31-16,0 0-42 16,0 0-32-16,-7 0-16 0,3-7-6 15,-6 0-13-15,4 0 1 0,-5-2-1 16,-1-5-1-16,-4 1-1 0,3-8 0 16,-5 1-1-16,-3 3-1 0,2-6 0 15,-6-1 0-15,3-1 0 0,1 3-1 16,-2 4 2-16,3-1-2 0,5 2 0 15,1 6-24-15,1 1-19 0,9 3-129 16,2 3-142-16,4 4-59 0,6 0-220 16,28 0-955-16</inkml:trace>
  <inkml:trace contextRef="#ctx0" brushRef="#br0" timeOffset="22084.39">14294 10901 650 0,'0'0'98'15,"0"0"-36"-15,0 0-62 0,0 0-23 16,0 0-19-16,0 0 38 0,0 0-54 15,0 0-8-15,0 0 66 0,-43-14 23 16,22 21 108-16,-4 0 28 0,-4-2 14 16,-8 6 19-16,2-4 13 0,-2 3-26 15,-5 0-33-15,11-3-35 0,2-1-50 16,1 1-48-16,13-4-13 0,1 1-14 16,9-4 13-16,5 0 2 15,3 0 0-15,13 0 29 0,11-7 12 16,14-2-13-16,17-5-6 0,23-7 3 15,8 4 16-15,10-6 32 0,0-2 23 16,-8 10 20-16,-12-3-27 0,-22 11-32 16,-9 0-25-16,-15 0-14 0,-8 7-3 15,-4-3 16-15,-3 3-12 0,3 0-20 16,0-4 0-16,-1 4-39 0,-1 0-32 16,-11 0 71-16,-8 4 47 0,-19 6 11 15,-22 1-13-15,-27 10-22 0,-25-6-10 16,-21 6-10-16,-2 0 10 0,7-8-10 15,16 1-1-15,14-1 0 0,13-2-1 16,10-4 2-16,21-2-1 16,6-1 0-16,7-1-1 0,5 1-1 15,-4-1-1-15,-1 4 0 0,-1 0-12 16,4-3-10-16,9-1-51 0,10-3 55 16,21 0 19-16,24-3 113 0,29-15-11 15,22 1-44-15,21-6-32 0,-3-1-13 16,-4-3-10-16,-15 3 0 0,-25 8 10 15,-14 2-11-15,-19 4-1 0,-14 6-1 16,-3 4-66-16,-5-3-95 0,-7 3-119 16,0 0-125-16,-3 3-111 0,-65 25-583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1100.67188" units="1/cm"/>
          <inkml:channelProperty channel="Y" name="resolution" value="1936.58398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1-04-27T21:53:58.443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18987 895 843 0,'0'0'710'0,"0"0"-310"0,0 0-56 16,0 0 5-16,0 0-2 0,12-60-14 15,-12 57-38-15,0-4-58 0,0 3-62 16,0 4 1-16,0-3-20 0,0 0-14 16,0 3-9-16,-2-4-25 0,2 1-10 15,0-4-15-15,-2 3-16 0,2 1-21 16,-2-1-3-16,0 4 2 0,0-3-2 16,2 3 12-16,0-4 3 0,-2 4 9 15,2 0-1-15,0 0-11 16,0 0 0-16,0 0-1 0,0 0 1 15,0 4-10-15,0 3-8 0,0-4-7 16,0 8 3-16,0-1 6 0,0 0-2 16,0 3 5-16,0 8 6 0,0 0 10 15,2 8-1-15,-2 11-6 0,4 7 3 16,-2 14-17-16,0 11-10 0,0 12 0 16,2 8-3-16,-4 13 0 0,0 6 12 15,0-1 0-15,-6 2 45 0,2-4 1 16,-2-26-19-16,1-17-24 0,5-22-15 15,0-13-22-15,0-6 1 0,0 13 15 16,0 3 12-16,0 5-30 16,2 6 0-16,3-1 0 0,1-6 0 15,-2 3 2-15,2 0 1 0,-2 0-1 16,2 7 16-16,-1 7-16 0,-3 11 1 16,-2 12 12-16,0-9-3 0,-2-18 0 15,-5-10-9-15,3-17 0 0,0 3 12 16,-6 12-3-16,2 6 3 0,-3 3-15 15,3-3 0-15,0-8-1 0,1 1-1 16,1-4 0-16,2-9 0 0,2-1 0 16,2-6 0-16,0-4 1 0,0-3-2 15,0-3-15-15,4-4 15 0,0-1-9 16,0-2 11-16,3-3 0 0,-5-1 1 16,0-3 0-16,0 4 2 15,0-1 10-15,0-3-9 0,-2 4 9 16,0 3-9-16,0 0 0 0,0 0 9 15,-2 1-9-15,0 3-3 0,-2-1 0 16,2-3 0-16,2 7-2 0,-2-7-1 16,-3-2-9-16,5 2 0 0,0-3 9 15,0-1 0-15,0 1 0 0,0 3 0 16,0 0 1-16,0 0 1 0,5 0 1 16,-3 1 2-16,-2 3 0 0,2 3 1 15,0 3-1-15,-2 2 1 0,0 2 0 16,0 2 9-16,0-2-11 0,-4 7 2 15,2-9 0-15,-3 6-1 0,1-10 0 16,2-1-2-16,-2-3-1 16,4-1-14-16,0-6 12 0,0-4-12 15,0 0 15-15,0 0 2 0,4-11-1 16,0 1-1-16,3 3 0 0,-3-7-1 16,0 5 0-16,0-1-1 0,0-4 0 15,2 7-1-15,-4 3-9 0,-2 1 10 16,2-1 0-16,-2 4 1 0,0 0 0 15,3 0 0-15,-3 0 0 0,2 0 1 16,0 0 0-16,2 0 0 0,0 0 2 16,2-3 0-16,4 3 1 15,3-2 18-15,-1-5 0 0,3 0-19 16,3 3 0-16,5-6-1 0,-6 3-1 16,9 0 1-16,-3 0 2 0,2 2 0 15,0-2-2-15,2 0-1 0,4-4-1 16,-2 4-1-16,0 4 1 0,2-1-1 15,2 1 0-15,-2-4 1 0,2 4-1 16,0 1 0-16,4-2 1 0,0 1 1 16,13-4 3-16,6 3 72 0,16 1-59 15,13-1-16-15,10 1-1 0,8 3 0 16,-10 0 0-16,-2 0 1 0,-4 0-1 16,-8 0-1-16,5 0 2 0,1 3 0 15,-2-3-1-15,-1 4 1 0,1-4 0 16,0 0-2-16,2 0 2 0,5 0 2 15,6-4 0-15,5 1-1 0,-4-4 1 16,0 7 1-16,2-7 18 16,-4 3 1-16,3 1-4 0,3 3-3 15,0 0-15-15,3 0-2 0,-7 0-1 16,-6 0 0-16,-2 3 0 0,-7 1 1 16,-5-1 1-16,-7 1 0 0,-8-4-2 15,-16 3-12-15,-18-3-7 0,-9 0 1 16,-2 0-12-16,-9 0-39 0,4 0-30 15,-3-3 12-15,-3-1 24 0,0-3-55 16,-8 0-86-16,-11 2-74 0,5 2-203 16,-27 6-1052-16</inkml:trace>
  <inkml:trace contextRef="#ctx0" brushRef="#br0" timeOffset="26150.58">19968 4317 1646 0,'0'0'1317'16,"0"0"-978"-16,0 0 52 0,0 0-55 16,0 0-132-16,0 0-2 0,0 0-44 15,0 0-75-15,0 0-83 0,-12-7-9 16,12 7-1-16,0 0 10 0,2 3 31 15,2 1 9-15,2 6-3 0,3 4 3 16,-5-2 9-16,4 2 12 0,0 7 31 16,-1-5 6-16,1 1-22 0,0 8-18 15,-2-6-15-15,0-2 27 0,-1 4-10 16,1-8 7-16,-2 1-3 0,-2-4 2 16,0-3-2-16,-2 0 9 0,2-4 39 15,-2-3 14-15,0 0-56 0,0-7-40 16,0-7-28-16,0 1 0 15,0-3-2-15,0-2 0 0,0-3 0 16,2-1 1-16,-2-3 2 0,0 6 12 16,0-2 3-16,0 0-6 0,-2 2 3 15,-2-2-12-15,2 4 12 0,0 5-12 16,-4-9-2-16,4 7-1 0,2 3-3 16,0-1-21-16,0-2-15 0,2 4-9 15,6-1 6-15,2 4 8 0,3 2 10 16,1-2-60-16,5 0-28 0,-1 0-3 15,1 4-43-15,2-1 6 0,-3 4-30 16,-3 0-23-16,-1 0-74 16,-3 0-52-16,-1 7-60 0,-6 0-83 15,-2 0-133-15,-2 0-427 0,0 2-406 0</inkml:trace>
  <inkml:trace contextRef="#ctx0" brushRef="#br0" timeOffset="26412.16">20460 4216 3886 0,'0'0'726'0,"0"0"-437"0,0 0 99 16,-55 24-191-16,48-21-133 0,5-1-64 15,2 5-36-15,0-3 2 16,2 3 16-16,9 3-3 0,3 1-34 15,5-4-39-15,-1 1 9 0,3 3 2 16,0-1 4-16,-1 1-19 0,-7-1 3 16,-3-3 9-16,-2 5 22 0,-6-5 11 15,-2 7-27-15,-2-3-81 0,-6 1-134 16,-4-2-229-16,1 1-579 0,-15-1-850 0</inkml:trace>
  <inkml:trace contextRef="#ctx0" brushRef="#br0" timeOffset="26583.97">20500 4144 4066 0,'0'0'525'16,"0"0"-187"-16,0 0-64 0,0 0-227 16,0 0-47-16,0 0-128 0,0 0-64 15,0 0-72-15,0 0-108 0,0 0-351 16,24-7-773-16,-1 7-570 0</inkml:trace>
  <inkml:trace contextRef="#ctx0" brushRef="#br0" timeOffset="26983.36">20826 4141 2103 0,'0'0'1474'15,"0"0"-1065"-15,0 0 47 16,0 0-193-16,0 0-107 0,0 0 13 15,0 0-56-15,0 0-43 0,0 0-48 16,0 0-22-16,-12-20-49 0,2 27 4 16,-1 0 17-16,-5 6 16 0,-1-3 12 15,-4 11 3-15,3-5 21 0,-1 5 10 16,-1-1-4-16,5 0-30 0,7-3-17 16,2 1 17-16,6-10 31 0,2 3 51 15,6-8 21-15,11 1 3 0,3-4-27 16,3 0-27-16,4 0 2 0,4-4 10 15,-4 1-31-15,2-1-33 0,0 1 0 16,-6 3-27-16,-2 0 0 16,-5 3 5-16,-7 8 4 0,-1 3-6 15,-10 3-34-15,0-1 55 0,-13 8-15 16,1-5-9-16,-2 2-25 0,-5 0-14 16,2-2-1-16,3-5 3 0,0 0 15 15,1-7-15-15,5 0-21 0,4-7-13 16,0 0-70-16,4 0-94 0,0-10-138 15,0-1-255-15,0 1-641 0,6-13-679 0</inkml:trace>
  <inkml:trace contextRef="#ctx0" brushRef="#br0" timeOffset="27264.16">21089 3970 3705 0,'0'0'764'16,"0"0"-333"-16,0 0-13 0,0 0-245 16,0 0-127-16,0 0-46 0,0 0-55 15,0 0 55-15,0 0 28 0,0 0-10 16,6 43-15-16,4-24 18 0,-1 6 3 16,-1 1 3-16,0 5 1 0,-4 3-13 15,0 0-13-15,1 0 1 0,-1-1 0 16,0 2-3-16,-4-6 0 0,2 3-73 15,0-10-24-15,0 3-33 16,-2-6-44-16,0-5-30 0,0 0-48 16,2-7-112-16,0-4-181 0,0-3-125 15,2-3-676-15,5-25-273 0</inkml:trace>
  <inkml:trace contextRef="#ctx0" brushRef="#br0" timeOffset="27551.74">21322 4104 1737 0,'0'0'803'16,"0"0"-173"-16,0 0-1 0,0 0-127 16,0 0-104-16,0 0-88 0,0 0-78 15,0 0-46-15,-31 78-53 0,13-58-18 16,-1-3-12-16,1 7-12 0,-3-8-16 16,4 5-8-16,-1-3-7 0,1-6-60 15,7-2-3-15,2 4-48 16,6-7 28-16,2 0 23 0,10-5 34 15,0 1-13-15,11-3-6 0,2 4-14 16,1-4-1-16,9 3-3 0,-4 1 0 16,4-4 0-16,1 7-12 0,-1 0 13 15,0 0-19-15,-4 3-52 0,0-1-84 16,-5 1-91-16,-3-3-117 0,-4 0-261 16,3 0-918-16</inkml:trace>
  <inkml:trace contextRef="#ctx0" brushRef="#br0" timeOffset="80133.8">17860 2801 1570 0,'0'0'1228'0,"0"0"-1032"0,0 0-58 16,0 0 9-16,0 0-55 16,0 0 42-16,0 0-23 0,0 0-26 15,0 0 10-15,10-38 34 0,-10 31 50 16,0 1-13-16,-2 0-39 0,-2 2-16 15,0 4-12-15,-2 0-3 0,-5 0 2 16,1 10-12-16,0-1-1 0,-1 5-17 16,-1 4-13-16,0 8-9 0,1 5-7 15,3 2-11-15,2 7-7 0,4 2-3 16,2-5-18-16,2 3-12 0,8-7-12 16,3-8 21-16,3-1 3 0,3-8 30 15,1-9 13-15,1-7 5 0,-2 0 13 16,-1-14 0-16,-3-2 9 15,-1-5 17-15,-1-5 7 0,-7-5-21 16,-4-6-28-16,-2-7-15 0,-6-10-8 16,-11-14-21-16,-10-10-1 0,-2 4-1 15,0 17-2-15,5 13 3 0,5 20 2 16,-6-6 0-16,-4-1 1 0,-6-2-3 16,-4 0-28-16,-1 8-23 0,3 8-28 15,2 8 16-15,2 9 8 0,2 0 16 16,6 2-6-16,5 5-47 0,5 3-72 15,7 1-49-15,6-1-14 0,4 4-47 16,12-5-39-16,7 5-155 0,4 0-225 16,-2 0-512-16,30 15-517 0</inkml:trace>
  <inkml:trace contextRef="#ctx0" brushRef="#br0" timeOffset="80358.07">17860 2449 965 0,'0'0'3001'0,"0"0"-2603"15,0 0-105-15,0 0-32 0,0 0-260 16,0 0 0-16,0 0-1 0,0 0 0 16,0 0-3-16,0 0-12 0,60 50-40 15,-37-39-49-15,1-1-32 16,1 4-37-16,-2-5-26 0,-2-2-30 15,-3 0-92-15,-3-7-85 0,-5 3-62 16,-6-3-120-16,-6-10-595 0</inkml:trace>
  <inkml:trace contextRef="#ctx0" brushRef="#br0" timeOffset="80536.78">17777 2222 3676 0,'0'0'674'0,"0"0"-371"16,0 0 53-16,0 0-261 0,0 0-95 16,0 0-80-16,0 0-63 0,0 0-82 15,0 0-90-15,0 0-278 0,-25-66-743 16,36 52-778-16</inkml:trace>
  <inkml:trace contextRef="#ctx0" brushRef="#br0" timeOffset="80898.95">17889 2016 3453 0,'0'0'499'0,"0"0"-89"0,0 0-55 16,0 0-183-16,0 0 2 0,0 0-30 16,0 0-65-16,0 0-43 0,-15 61-18 15,11-43-16-15,4-1-2 0,-2 2-1 16,2-5-2-16,0 7 0 15,0-9 0-15,0 2-12 0,0-7 1 16,2 0 14-16,7-3 27 0,-1-4 16 16,-2-4-1-16,8-3-14 0,-1-3-16 15,1-4 0-15,3 2-10 0,-1-6 14 16,3 4-16-16,-5 4-21 0,-1 3 0 16,1 7 21-16,-3 0 14 0,-3 7-14 15,0 10 12-15,-8 1-1 0,2 8-11 16,-2-2-12-16,0 6-49 0,-2-2-48 15,-2-2-28-15,0-5-25 0,0-2-13 16,2-5-18-16,0-10 1 16,2-4 25-16,0 0-17 0,0-14-113 15,0-2-168-15,0-5-144 0,0 4-469 16,4-20-260-16</inkml:trace>
  <inkml:trace contextRef="#ctx0" brushRef="#br0" timeOffset="81301">17941 1868 3668 0,'0'0'644'0,"0"0"-205"0,0 0-66 16,0 0-248-16,0 0-58 0,0 0-67 15,0 0-18-15,0 0 17 16,0 0 1-16,0 0 1 0,26 40 1 15,-7-33-2-15,-2 0-1 0,3-3 0 16,-3-1 0-16,-3 0 1 0,1 1 0 16,-5-4 24-16,-4 0 28 0,-2 0 24 15,-2 0-6-15,-2-4-31 0,-2-2-21 16,-4-1-18-16,0-4 0 0,-4 2 0 16,-1-1 1-16,-1-1 0 0,2 1 11 15,-5 3-12-15,5 0-15 0,-9 0-18 16,3 5 6-16,-1-1 2 0,1-1 13 15,-5 4-3-15,2-3-12 16,3-1-19-16,-1-3 4 0,5 0-22 16,1-7-28-16,5-5-24 0,4 2 9 15,2-8-12-15,4 3-32 0,7 1-12 16,-1-2-48-16,4 6-73 0,3 3-176 16,-3 3-242-16,-1 3-572 0,1 8-331 0</inkml:trace>
  <inkml:trace contextRef="#ctx0" brushRef="#br0" timeOffset="81596.64">17986 1564 3007 0,'0'0'795'0,"0"0"-284"0,0 0-32 16,0 0-240-16,0 0-108 0,0 0-79 15,0 0-25-15,0 0 4 16,0 0-7-16,0 0-24 0,23 27 0 15,-11-20-1-15,3 3-1 0,-1-3-9 16,3-3 11-16,-3-1 3 0,1-3 24 16,-1 0 22-16,-2-7-4 0,-5-7-8 15,1 0-7-15,-4-5-9 0,0-2-5 16,-4-2-4-16,0-5-9 0,0 2-1 16,-8 2-2-16,-2-1-54 0,-1 6-49 15,-1 2-28-15,-3 6-31 0,3 4-42 16,-7 7-58-16,5 0-94 0,1 11-216 15,5-4-529-15,-2 10-662 0</inkml:trace>
  <inkml:trace contextRef="#ctx0" brushRef="#br0" timeOffset="82089.25">18133 1237 2111 0,'0'0'1616'0,"0"0"-1097"16,0 0 9-16,0 0-206 0,0 0-167 15,0 0-42-15,0 0-74 0,0 0-21 16,0 0-15-16,-15 61 0 0,30-42-3 16,1 5-2-16,5 1 0 0,2 1-1 15,2 2 0-15,1-2 2 16,-1-2 1-16,2 2 2 0,-2-5 1 16,2-1 10-16,-5-3-1 0,-5-3-10 15,2-2 1-15,-3-5 12 0,-3 0 0 16,-5 0 12-16,0-7 31 0,-6 0 24 15,-2 0 39-15,0-3-49 0,-4-4-44 16,-6-4-25-16,-5-1 0 0,1-2 0 16,-7-7-2-16,2-2-1 0,-3-1-2 15,-5-6-10-15,2-1 9 0,-2-6-22 16,2 4-5-16,3 2-24 0,3 5-16 16,7 1 1-16,-1-1 20 0,3 5 28 15,0-2 6-15,-1 3-3 0,1-5-10 16,-2-1-5-16,-1-5-13 0,1 1-30 15,1 4-15-15,5 5 45 16,4 3 43-16,2 6 0 0,2 5 2 16,9 7 0-16,5 0-23 0,7 16-46 15,4 12 9-15,6 8 27 0,0 5 34 16,-2 0 12-16,-8-1 34 0,-11-6 12 16,-8-10 0-16,-4-5-12 0,-10-8-5 15,-3-4-41-15,-1 0-116 0,1-7-64 16,-3-4-148-16,6-3-373 0,-7-29-861 0</inkml:trace>
  <inkml:trace contextRef="#ctx0" brushRef="#br0" timeOffset="82352.2">18077 703 2613 0,'0'0'1280'0,"0"0"-838"15,-33-61-41-15,33 61-140 0,0-4-189 16,0 4-72-16,4 0-42 0,2 0 14 16,2 0 25-16,1 4 0 0,1 3 3 15,-2 3 2-15,3-3 16 0,1 0-2 16,1 5-1-16,1 2 12 0,5 4-8 16,-1 1-4-16,3 2 0 0,0 0-12 15,-1 2-1-15,-1-3-2 0,-1 3-29 16,1-2-93-16,-2-3-65 0,-1-3-29 15,-4-1-78-15,-1-7-325 0,-1-14-1098 16</inkml:trace>
  <inkml:trace contextRef="#ctx0" brushRef="#br0" timeOffset="82552.53">18114 933 3325 0,'0'0'802'15,"0"0"-352"-15,0 0-60 0,-14-89-197 16,28 42-68-16,5 0-16 0,-1 10-12 16,-1 16-39-16,-5-1-58 0,3 8-11 15,-5-4-68-15,3 4-106 0,-5 6-69 16,2 1-64-16,-8 3-137 16,4 4-184-16,-6 0-501 0,2 26-635 0</inkml:trace>
  <inkml:trace contextRef="#ctx0" brushRef="#br0" timeOffset="82758.81">18325 624 3867 0,'0'0'782'0,"0"0"-295"0,0 0 42 16,0 0-272-16,0 0-109 0,0 0-70 15,0 0-78-15,0 0-25 16,0 0-8-16,0 0 0 0,19 0 9 15,-15 0-55-15,0 0-72 0,2 0-49 16,0 4-24-16,0-1-32 0,1-3-56 16,1 4-111-16,0-4-193 0,-2 0-401 15,7 0-599-15,-100-11 477 0</inkml:trace>
  <inkml:trace contextRef="#ctx0" brushRef="#br0" timeOffset="82937.25">18267 440 2398 0,'0'0'574'0,"0"0"-184"0,0 0-41 16,0 0-245-16,0 0-104 0,0 0-48 16,0 0-116-16,0 0-55 0,0 0-91 15,0 0-237-15,-6-25-729 0</inkml:trace>
  <inkml:trace contextRef="#ctx0" brushRef="#br0" timeOffset="83329.25">18364 440 2921 0,'0'0'540'0,"0"0"-103"15,0 0 4-15,0 0-255 16,0 0-69-16,0 0-117 0,0 0-12 15,0 0-16-15,0 0 12 0,0 0 1 16,6 20 3-16,-1-14 12 0,1 1 2 16,0-4 29-16,0 4 12 0,0 0 3 15,3 0 0-15,1-3 6 0,0 3 4 16,1 0 26-16,-1-2 108 0,2 2 2 16,-1-4-19-16,-3-3-40 0,4 0-57 15,-1 0-40-15,-3-7-17 0,2-1 5 16,-1-3-6-16,-3 1-15 0,0-4-2 15,-2 0-1-15,-2 5-36 0,-2-2-46 16,0-2-9-16,-4 2 21 0,-4-3 13 16,2 5 8-16,-11 6-6 0,5-4-11 15,-3 3-4-15,-1 4-19 16,-1 0-18-16,3 0-27 0,-3 4-29 16,3 3-28-16,3-4-23 0,1 6-23 15,4-2-78-15,4 0-120 0,2 0-129 16,0-3-157-16,2-1-372 0</inkml:trace>
  <inkml:trace contextRef="#ctx0" brushRef="#br0" timeOffset="83721.41">18579 356 1944 0,'0'0'603'0,"0"0"-220"15,0 0-31-15,0 0-34 16,0 0 63-16,0 0-61 0,0 0-79 15,0 0-28-15,0 0-26 0,0 0-28 16,25 29-16-16,-25-25-21 0,2-4-25 16,0 3-33-16,-2 1-28 0,2-4-9 15,0 3 16-15,0 1 26 0,5-4 7 16,-7 0-37-16,0 0-24 0,2-7-14 16,0 0 0-16,-2-4-1 0,2-2-3 15,2-3-12-15,-2 2 12 0,0-4 0 16,0-1-12-16,2 5 0 0,-2 0-9 15,0-3-28-15,0 8 52 0,3 2 6 16,-1 0 13-16,0 4-16 16,2 3-3-16,-2 0-2 0,5 7 2 15,1 3 2-15,-2-1 1 0,7 8 15 16,-5 1-18-16,2-4 0 0,5 5 0 16,-1-5-12-16,3-4-31 0,0 1-48 15,1-2-33-15,-3-2-43 0,1-4-52 16,1 4-137-16,-7-7-427 0,-1 0-1508 0</inkml:trace>
  <inkml:trace contextRef="#ctx0" brushRef="#br0" timeOffset="93884.52">20853 2698 1041 0,'0'0'625'0,"0"0"-37"16,0 0-136-16,0 0-73 0,0 0-73 16,0 0-131-16,0 0-10 0,0 0 27 15,0 0 12-15,15-16-14 0,-11 9 2 16,-2 4-16-16,4-4-13 0,-4 0-22 16,0 0-37-16,-2 2-19 0,0-2-15 15,2-4-15-15,-2 4 0 0,0 4-4 16,0-4 4-16,0 0 12 0,0 4-10 15,-2 3-26-15,-6-4-5 0,2 4-25 16,-3 4-2-16,-1-1 1 0,0 7-33 16,-1-3 20-16,-1 11-2 0,2-6 0 15,-1 2-3-15,5 0-3 16,-2 3-4-16,4-4 1 0,4-3 6 16,0 1 18-16,4-4 10 0,8 0 11 15,-1-4 4-15,5-3-7 0,1 0-6 16,3 0 9-16,-3-10 25 0,-1 3 8 15,1 0-12-15,-5-4 4 0,-1 4 5 16,-3 0 7-16,-4-2-10 0,-4 2-18 16,0 0-29-16,-2 4-1 0,-4-4-15 15,0 0 3-15,-3 0 9 0,-1 2-18 16,4-2-21-16,-5 0 8 0,5 0 7 16,0 0 9-16,0 3 3 15,0-3 13-15,2 4 1 0,-1 0-1 16,1-1-19-16,-2 4-16 0,4 0-5 15,-2 7 12-15,0 0 29 0,2 3 1 16,0 8-1-16,-5-2-2 0,5 1 1 16,0 0 0-16,2 3-1 0,0-6 0 15,0 3 1-15,0-5 2 0,4-1 1 16,3-4 24-16,-1-4 11 0,4-3 9 16,3-3-11-16,1-4-19 0,0-6-12 15,1-7 0-15,-3-1-3 0,3-2 0 16,-3 2-12-16,-4-2-9 15,-1 2 6-15,-7 1 14 0,0 4-12 0,-2 2 1 16,-7 7-6-16,-1 0-6 16,-4 7 3-16,-3 0 19 0,0 3 2 15,-1 1 3-15,3 6 15 0,-3 4 3 16,1-1 3-16,5-3-3 0,-1 4-17 16,5 0-1-16,0-2-2 0,4-1-1 15,0-1-1-15,4 4-2 0,0-2-10 16,6-1 11-16,2-1 0 0,-2-6 2 15,5 3 12-15,1-4 7 0,3-3 5 16,-3 0 0-16,2-3-6 0,-1-4 3 16,-1 0-3-16,-1-4 10 0,-1-1-4 15,-2-6-6-15,-2 5-6 0,1-3-9 16,-5-5-1-16,-2 7-2 0,0-3-1 16,0 4-14-16,-2-1-12 0,-7 4-3 15,1 3-7-15,0 3 1 16,-7 4-3-16,3 0 8 0,-3 7 16 15,-1 4 12-15,-1 3-9 0,3 2 9 16,-3 1-12-16,9 0 3 0,-4 3-3 16,7-6 12-16,5 3 3 0,0-3 9 15,0-5 15-15,9 1 12 0,1-6 4 16,3-1-1-16,1-3 0 0,3 0-12 16,-5-7-2-16,4-3-4 0,-3 1 0 15,-1-5-3-15,3 4 0 0,-9-4 0 16,-2 5-6-16,0-5-9 0,-4 3 13 15,0 4-16-15,0 0-2 0,-4 1-20 16,-2 2-2-16,-2 1-3 16,-3 3-3-16,3 0 3 0,-4 3 5 15,1 4 20-15,-3 3-10 0,1 1 9 16,1 3 0-16,2-2-15 0,1 2-6 16,5 0 3-16,4 0 6 0,0-5 14 15,0-2 1-15,4 3 2 0,9-6 13 16,-5-4 0-16,7 0 0 0,-5 0 0 15,6 0 6-15,-3-4 4 0,-1-3 5 16,-1-3 3-16,-1 4 3 0,-4-8-6 16,-2 4-5-16,-2-4-7 0,0 4-6 15,-2-3-10-15,0 3-2 0,-4-1-1 16,0 1-1-16,-2 3-13 0,2 2 3 16,-7 1-10-16,3 4-2 15,0 0-6-15,-2 0 6 0,3 4 6 16,-5 5 3-16,4 1-3 0,-3 0-1 15,3 1 1-15,4 5 6 0,2-2 0 16,0-1 9-16,2 5 3 0,2-9 0 16,4 1 15-16,2-3 3 0,5-3 7 15,3-4 2-15,-3 0-9 0,3-7 0 16,1-4-3-16,-7 2 3 0,5-8 3 16,-7 7 0-16,0-8-5 0,-2 6-1 15,-4-6-12-15,-2 4-3 0,-2 4-18 16,-8 1-22-16,0 2-29 0,-7 7-1 15,1 0-32-15,-5 7-56 0,-2 6-39 16,5 0-108-16,-5 5-245 0,6-2-734 16,-3 8-1355-16</inkml:trace>
  <inkml:trace contextRef="#ctx0" brushRef="#br0" timeOffset="136384.88">19956 1905 1121 0,'0'0'1425'0,"0"0"-1074"15,0 0-15-15,0 0-18 0,0 0-125 16,0 0-13-16,0 0-35 0,0 0-61 16,0 0-58-16,-25-16-26 0,21 12-25 15,4 1-3-15,0-4 9 16,0 3 19-16,0-3 12 0,0 1 22 15,0-1 16-15,0 1 15 0,0-1 38 16,0 4 24-16,-4-1-25 0,-2 1-56 16,0 3-18-16,-3 0-4 0,-1 7-5 15,4 0-16-15,-7-2-3 0,5 6-15 16,0-1-1-16,4 0 4 0,-3 1 10 16,7 1-10-16,0 2 10 0,0-3 2 15,2-1 0-15,3 0 3 0,1-1 12 16,2 2 0-16,0-8 1 0,-1 1 11 15,1-1 7-15,0-3 6 0,2 0 31 16,-3-3 27-16,1-8-7 0,2 4-5 16,-4-9-28-16,3 3-25 0,-1-5-12 15,-4-1-8-15,0 1-12 0,0-2 0 16,-4-3 1-16,0 2-1 16,0 2-1-16,-4 1-3 0,-2 1-9 15,0 5-10-15,-7 1-20 0,1 4-22 16,-2 7 6-16,-1 0 9 0,-1 7 15 15,1 5 10-15,1 2 5 0,1 4 1 16,1 1-4-16,4 2 7 0,5-4 12 16,-1 6-9-16,4-6 10 0,0 1 0 15,4-2 2-15,3-2 1 0,1-4 17 16,2 0 4-16,1-3 5 0,-1-3 16 16,-2-1 3-16,7-3 12 0,-7-3 15 15,2-8-12-15,1 1-18 16,-3 0-22-16,2-8-6 0,-6 2-3 15,3-1 0-15,-3 0-10 0,0-3 0 16,-2 3 1-16,-2-1-3 0,0 3 0 16,0 4-3-16,-6 1-12 0,2-1 0 15,-5 8-15-15,1-1-22 0,-2 4 3 16,-3 7 16-16,1 0 33 0,-3 7 0 16,1 4 24-16,-1 1-14 0,3-2-10 15,2 6-12-15,4 1-3 0,-1-3-10 16,5-1 10-16,2-6 12 0,6-1-8 15,3-2 11-15,7-6 12 0,-1-1 9 16,3-4-2-16,1-4 8 0,2-5 1 16,-1-5-1-16,-1 1 3 0,-3-5 1 15,-3-1 2-15,1-2-8 16,-7-2-7-16,1-1-3 0,-6 3 0 16,-2 2-13-16,-2 1 9 0,-4 3-11 15,-3 1-18-15,-5 7-15 0,-1 3-10 16,1 4-2-16,-7 4-1 0,3 6 6 15,1 6 10-15,-2 1 5 0,5 4 4 16,-3 2 0-16,9-2-1 0,-2 5 4 16,6-5 6-16,2-4 9 0,2 3 1 15,6-6 2-15,4-8 21 0,-2 1 1 16,7-3 8-16,-1-4 10 0,1 0-1 16,4-7 1-16,-7-3-1 0,2-4-5 15,1-2-7-15,-7-2 1 16,0 1-1-16,1-2-3 0,-7 1 1 15,-2 4-7-15,0-3-6 0,0 1-10 16,-9 9-2-16,1-3-15 0,0 3-13 16,-7 7-14-16,3 0-13 0,-4 3 4 15,1 8 5-15,-2 3 15 0,3 1 7 16,2 6-3-16,1-3 5 0,3 1-8 16,4-2 5-16,2 1 1 0,2-6 13 15,2-1 11-15,8-4 12 0,-4-4 6 16,7 1 13-16,-3-4 5 0,3-4 7 15,-3-3 9-15,2-3 0 0,-1-3-7 16,-3-1-11-16,0 0-4 16,-4-3 0-16,-2 1-2 0,-2 2-1 15,0-3-6-15,0 5-9 0,-4 1-11 16,-6 4-1-16,0 4-15 0,-1 3-30 16,-1 0-13-16,1 7 3 0,-1 3 16 15,2 2 2-15,1 2 1 0,3 4-7 16,0-4-3-16,6 2-36 0,0-3-28 15,6-6 6-15,0 0 5 0,3 0-2 16,3-7-7-16,-2 0-38 0,3-3-143 16,-7-1-403-16,-2-10-1198 0</inkml:trace>
  <inkml:trace contextRef="#ctx0" brushRef="#br0" timeOffset="154101.41">19571 3188 1011 0,'0'0'387'0,"0"0"-143"0,0 0-81 16,0 0 6-16,0 0 19 16,0 0-52-16,0 0-33 0,0 0-15 15,0 0 12-15,-8-3 54 0,8-1 52 16,0 1-13-16,0 3-37 0,-2-5-13 16,2 1 19-16,-2-3-13 0,0 4-30 15,-2-1-34-15,2 1-16 0,0-1-8 16,-9 4-27-16,5 0-12 0,0 0 6 15,-4 0-6-15,1 0-10 0,-1 7-10 16,0 0 1-16,4 4-3 0,-5-6-14 16,5 5-11-16,2-3-6 0,2 0 9 15,2-3 3-15,0 3 3 0,0 0 16 16,4-4 0-16,2 1 1 0,-2-4 12 16,5 3-10-16,-3-3 10 0,0 0-11 15,2 0 0-15,-4 0-1 0,0 0 1 16,3 0 13-16,-3 0 4 15,2 0 15-15,-6 0 23 0,4 0 11 16,-2-3 31-16,2-1-21 0,-2-3-35 16,0-3-18-16,1 3-4 0,1 0-19 15,-2-7 1-15,-2 9 0 0,0-9-2 16,0 3 3-16,-6 4-1 0,1 0 0 16,3 4-2-16,-4-1-1 0,2 2-19 15,-2 2-2-15,2 0 19 0,-3 0 0 16,3 2-1-16,0 5 1 0,-2 4-13 15,2-4 12-15,0 3-13 16,2 4 13-16,2-5-15 0,0 1 6 0,0 1 8 16,0-4-11-16,4 3 13 15,0-3 0-15,0-5 2 0,4 1 1 16,-4 1 17-16,5-4 10 0,-1 0 3 16,-2-4 3-16,2-1 0 0,3-5 6 15,-3-1-6-15,4-3 3 0,-7 0-3 16,3-1-1-16,0-3-5 0,-6-3 3 15,0 2-10-15,-2 5 4 0,0-3-7 16,-2 1 4-16,-6 2 14 0,-2 7-14 16,-1 4-11-16,-1 3-11 0,-3 0-12 15,3 3 9-15,0 7-10 0,1 4-5 16,1-1-9-16,2 1-1 0,4 0 7 16,1 3-4-16,3-5 7 0,0 2 2 15,0-3-5-15,5-1 2 16,1-1 4-16,0-2 13 0,4 0-1 15,-1 0 0-15,-3-7 3 0,2 3 1 16,0-3 20-16,-1 0 13 0,1 0 12 16,-4-3 3-16,2-4-6 0,2-4-9 15,-3 3-10-15,-1-10-6 0,0 4-5 16,2-2-10-16,0-4-1 0,-6 2 1 16,2 2 15-16,-2-1-3 0,0 3-3 15,-2 4-12-15,-4-1-28 0,-4 9-15 16,-3 2-3-16,-1 0 13 0,-5 9 11 15,3 2 20-15,1 2 0 0,-3 5-10 16,3-2-3-16,5 1-4 16,-1 4-2-16,3-5-4 0,6-2 1 15,2 3 8-15,0-5 4 0,2 2 11 16,4-3-1-16,5 3 0 0,-3-7 0 16,2-2 1-16,1-2 1 0,1 1 3 15,0-4 22-15,3 0 11 0,-3-4 14 16,1-4 2-16,-1-6-7 0,-2 0-5 15,3-4-3-15,-3-1-3 0,-4-2-1 16,1 2-8-16,-5-5-4 0,-2 3-6 16,-2 1-12-16,-5 3-3 0,-1 7-11 15,-8-1-13-15,1 9 2 0,1 2 10 16,-7 0 0-16,2 13 10 0,3-3-13 16,3 11-10-16,-3-2 4 15,6-1 5-15,3 6-2 0,1-1 0 16,6-6 2-16,0 2 4 0,2-1-3 15,7-8 12-15,3 4-9 0,0-7 12 16,1-5 0-16,3-2 3 0,-1 0 12 16,1-2 3-16,-1-5 10 0,-1-7 2 15,-1 0 1-15,-3 0 0 0,0-5-4 16,-3 2 0-16,-1-1-2 0,-2-1-4 16,-4 5-3-16,0 0 4 0,0 2-4 15,-8 5-15-15,-1 0-3 0,-1 3-11 16,-2 4-13-16,-1 7-1 0,1 4 4 15,-5-2 6-15,5 5-10 0,-1 0-8 16,7 3-4-16,-2-5 3 16,6 2-2-16,2-7 2 0,0 7 6 15,6-10 13-15,4 1 3 0,3-5 11 16,1 0 1-16,3 0 3 0,-3-5 21 16,1-6 7-16,-1 1 3 0,-1-1 2 15,-3-3 1-15,-6 2 6 0,2-2 0 16,-4 4-4-16,-2-4 1 0,0 5-10 15,-8-2-5-15,4 4-10 0,-8 1-15 16,1 2 0-16,-1 4-34 0,1 0-5 16,-5 7-1-16,4 0 0 0,1 7 7 15,3-5-7-15,-2 5-6 16,1 0 1-16,7 3 2 0,0-5-3 0,2 2 3 16,0-3 9-16,4-1 22 15,5-3 12-15,-3-2 2 0,4-1 22 16,-2-4 7-16,3 0 6 0,-5 0 9 15,2-7 9-15,0 2 0 0,-3-6 0 16,-1 1-3-16,0 3 0 0,-4-7-13 16,0 5-21-16,0-5-2 0,0 4-16 15,0 3 0-15,-2-4-13 0,-2 4 1 16,0 2-9-16,1 1-16 0,1 4-24 16,-4 0-12-16,2 7 15 0,-2-1 24 15,2 8 22-15,4-4 9 0,-9 8-9 16,7-3 0-16,2-1 10 0,0 0-1 15,0 0 3-15,0-5 0 16,9 1 18-16,-5-6 3 0,2-1 13 16,2-3 12-16,1 0 0 0,-1-3 2 15,4-1-2-15,-8-6-6 0,5-2-7 16,-3-2-2-16,-2 0-10 0,-4-4-9 16,2 3-9-16,-2-3 0 0,0-3 0 15,-2 2-1-15,-2 2-2 0,-4-1 0 16,-3 6-3-16,1 1-19 0,0 4 20 15,-3 7-66-15,1 4 28 0,-1 10 19 16,3 2 0-16,-4 5 2 0,5 3 4 16,-1 2 0-16,4 2 3 0,4-5-7 15,2 1 7-15,0-1 9 16,2-9 2-16,6 3 1 0,2-8 19 16,1-2 8-16,-1-7 19 0,0 0 12 15,3-4-4-15,-3-4-8 0,2-6-9 16,-3 0-13-16,-1-4-6 0,-2 3 6 15,-2-3 1-15,-2 1-4 0,1 1-6 16,-3-1 0-16,-3 6-12 0,-3 1-3 16,-2 4-21-16,0 3-28 0,-5 3-5 15,1 0 2-15,-3 5 10 0,3 9 5 16,-7-3 10-16,5 6 2 0,2-1-8 16,-3 1-16-16,5 1-31 15,1-3-20-15,1-1-17 0,6-3-12 16,0-1-41-16,2-3-53 0,0 0-134 15,2-5-270-15,11 1-901 0</inkml:trace>
  <inkml:trace contextRef="#ctx0" brushRef="#br0" timeOffset="157918.51">19997 3101 385 0,'0'0'1428'0,"0"0"-967"15,0 0 4-15,0 0 39 0,0 0-120 16,0 0-31-16,0 0-80 16,0 0-56-16,0 0-19 0,29-61-20 15,-29 58-59-15,0 3-33 0,-2 0-10 16,-6 0-12-16,4 0 0 0,-4 0 3 16,1 3-6-16,-3-3-9 0,2 4-7 15,-1-1-5-15,1 0-7 0,2 1 3 16,-2-1-5-16,-1 1-4 0,5-1-3 15,-4-3-9-15,2 4-12 0,0-4-3 16,2 5-1-16,-5 2-23 0,1 0 3 16,2 7 20-16,-3 4 1 0,-1 1 1 15,4 5 11-15,-2 2-11 0,1 2 1 16,5 2-2-16,0-2-2 16,2-2 2-16,0-5 21 0,9 2-18 15,-3-10 9-15,6 1 12 0,3-3 16 16,-1-4-10-16,1-7 3 0,5 0 7 15,-1-4-13-15,2-3-3 0,-5-7-13 16,3 4-11-16,-3 0-1 0,-3-3-1 16,-1 3-40-16,-2-1-40 0,-1 4-33 15,-7 4-45-15,0-4-65 0,0 3-74 16,2-1-205-16,-4 2-763 0,4-15-1506 0</inkml:trace>
  <inkml:trace contextRef="#ctx0" brushRef="#br0" timeOffset="158967.85">21219 2675 2421 0,'0'0'445'0,"0"0"-278"16,0 0 85-16,0 0 31 0,0 0 61 16,0 0-36-16,0 0-100 0,0 0-51 15,0 0-18-15,0 0-19 0,29-17 2 16,-23 14-2-16,-2-1-14 0,2 1-14 16,-3 1-13-16,-1 2 0 0,0-4 15 15,-2 1 9-15,0-1-31 0,0-3-29 16,2 0-19-16,-2 0-9 15,4-3 0-15,0-2-3 0,2-9-9 16,0 0 12-16,-4-2-3 0,7-1-8 16,1-9-2-16,-2 1-1 0,3-1-1 15,-3-7-1-15,4 5 0 0,-3-1-1 16,1-1-1-16,0 6 2 0,-4 1 1 16,1 5 3-16,-1 6 9 0,-2 5-12 15,-4 4-19-15,2 6-14 0,0 1-21 16,-2 3 6-16,2 10 48 0,2 1 40 15,3 13-7-15,-3-1-21 0,0 8-12 16,4-1-1-16,2 7-1 0,3-3 0 16,-1 0-1-16,1-1-9 0,3-2 11 15,1-5 0-15,-5-5 1 0,3 2 2 16,1-9-2-16,-6 0 0 16,5-4 0-16,-11 1-36 0,2-6-19 15,0-2-14-15,-3 1-31 0,-3-4-43 16,-3 0-85-16,-7 0-106 0,4 0-250 15,-6 0-785-15,-17 0-1311 0</inkml:trace>
  <inkml:trace contextRef="#ctx0" brushRef="#br0" timeOffset="159182.82">21316 2430 3838 0,'0'0'677'0,"0"0"-313"16,0 0-53-16,0 0-210 0,0 0-22 16,0 0-31-16,0 0 4 0,0 0-12 15,0 0-19-15,72-14-6 0,-43 3-15 16,2 4-1-16,0-7-93 0,5-1-92 16,-5 1-45-16,0 0-91 0,-11 0-245 15,9 8-982-15</inkml:trace>
  <inkml:trace contextRef="#ctx0" brushRef="#br0" timeOffset="159971.47">20229 1219 3213 0,'0'0'511'0,"0"0"-170"0,0 0 72 15,0 0-197-15,0 0-13 0,0 0-10 16,0 0-59-16,0 0-73 0,0 0-40 15,-8-23-6-15,12 23 0 0,0 7 22 16,-2 2 21-16,0 9-1 0,4-1-8 16,-2 9-31-16,5 2-17 0,-5 2-1 15,2 1-3-15,2-1-18 0,-2-6-10 16,3 2-23-16,-1-8 11 0,-2-2 19 16,0-6 3-16,3-3 21 0,-7-7-1 15,0 0 1-15,-2 0-95 0,0-10-69 16,0-3-59-16,0-1-91 15,-4-3-285-15,-1 3-848 0,-5-30-948 0</inkml:trace>
  <inkml:trace contextRef="#ctx0" brushRef="#br0" timeOffset="160467.96">20169 1060 3153 0,'0'0'774'0,"0"0"-355"0,0 0 35 15,0 0-121-15,0 0-95 0,0 0-32 16,0 0-105-16,0 0-101 16,0 0-6-16,0 0 6 0,-13-57 15 15,28 48-3-15,2 2 0 0,1-3 1 16,5-1-10-16,2-3-3 0,4-1 0 16,4 4-3-16,-4-3-22 0,4 0-20 15,0 4-58-15,-2 5-25 0,0-2 31 16,-6 7 55-16,-5 0 31 0,-5 7 11 15,-3 1 18-15,-10 10 3 0,-2 3 0 16,-10 8 1-16,-9 8 11 0,-12 5 22 16,-4 5 12-16,-4-7-1 0,4-10-33 15,12-6-33-15,8-10-30 0,13-11 15 16,2-3 15-16,7 0 42 0,3 0 7 16,2-3-19-16,3-1-15 15,-5 1 0-15,3 0-14 0,-5-1 3 0,6 1 26 16,-5 3-9-16,7-4-19 15,1 1 1-15,10 3 21 0,-1 0 6 16,-1 0-28-16,-4 10 13 0,-9 7-15 16,-3 10-10-16,-9 1 10 0,-3 5 19 15,-9-5 2-15,-2-2 12 0,-1-5 6 16,-3 1 6-16,-1-4 28 0,0-4 11 16,-1-6-38-16,1-1-46 0,-2-3-7 15,1-4-107-15,-3 0-85 0,4 0-95 16,5 0-180-16,-15 3-1120 0</inkml:trace>
  <inkml:trace contextRef="#ctx0" brushRef="#br0" timeOffset="199522.67">21231 3260 1473 0,'0'0'192'0,"0"0"-192"15,0 0-88-15,0 0-423 16,0 0-271-16</inkml:trace>
  <inkml:trace contextRef="#ctx0" brushRef="#br0" timeOffset="199935.38">21320 3098 36 0,'0'0'2331'0,"0"0"-1863"16,0 0-55-16,0 0 51 0,0 0-131 15,0 0-24-15,0 0-58 0,0 0-63 16,0 0-56-16,0 0-28 0,-22-4-16 16,22-3 10-16,2 0 14 0,0 4-11 15,0-3-29-15,2 3-17 0,-2-1-1 16,-2 1-11-16,2 3-43 15,-2 0-21-15,0 3-13 0,0 4 34 16,0 2 33-16,0 5-12 0,0 4-6 16,0 1 0-16,0 5-3 0,0-1 0 15,0 1-9-15,2 1-1 0,-2-3 11 16,2-4-11-16,0 1 1 0,-2-5 9 16,2 0-9-16,0-4 15 0,-2-3 6 15,0 0 3-15,0-1-15 0,-2 0-10 16,-2-2-1-16,-2 3-1 0,-2 0-12 15,-1 7-12-15,-5-5-30 0,6 5-34 16,-9-4-27-16,11 0-4 0,-6 4 25 16,1-8 18-16,7 1 33 0,-4-7 25 15,4 0 6-15,0 0-49 16,1-7-34-16,-3-2-18 0,-2-5-53 16,0 0-99-16,2 0-178 0,-5 5-518 15,-12-12-1206-15</inkml:trace>
  <inkml:trace contextRef="#ctx0" brushRef="#br0" timeOffset="200551.86">21114 2949 2632 0,'0'0'648'16,"0"0"-204"-16,0 0-10 0,0 0-176 15,0 0-81-15,0 0-20 0,0 0-22 16,0 0-37-16,-65 61-25 0,61-54-3 16,2-5 16-16,2 2 41 0,0-1-5 15,0-3-19-15,0 0 9 0,0 0-6 16,2-7-36-16,2 7-28 0,3-2-15 16,1-1-3-16,-2-1 3 0,7 1-6 15,-1-1 10-15,7 4-10 16,3-3-18-16,7 3-2 0,6-4 11 15,1 4-9-15,7-3 0 0,4-4 9 16,3 0 0-16,0-3-11 0,-1 1-1 16,-1-9-15-16,-5 4-27 0,1 0-19 15,-15 2-23-15,-3 2-25 0,-9-1-33 16,-7 11-37-16,-10 0-43 0,-4 7-102 16,-10 7-131-16,-3-2-638 0,-32 34-855 0</inkml:trace>
  <inkml:trace contextRef="#ctx0" brushRef="#br0" timeOffset="-188819.99">20030 2456 3004 0,'0'0'751'0,"0"0"-302"16,0 0 3-16,0 0-136 0,0 0-59 16,0 0-59-16,0 0-83 0,-2-26-42 15,0 19-28-15,0 3-3 0,2 4-26 16,0 0-16-16,-4 11-9 0,0-3 8 15,2 10 1-15,0-4-3 0,0 5-12 16,2 2 12-16,0-4-21 0,4 2 12 16,2-5 12-16,2-3 3 0,3-8 36 15,-1-3 40-15,2 0 27 0,-1-7-19 16,1-3-20-16,-4-4-7 16,3-2-6-16,-7-1-12 0,4-1-8 15,-8-1-7-15,0 5-9 0,0 0-15 16,-10 2-3-16,2 2-14 0,-5 3-13 15,1 7-13-15,-1 0 4 0,1 3 6 16,-5 8 12-16,7 1 3 0,-4 2 0 16,7-4 0-16,-1 8-3 0,4-10-3 15,2 6-7-15,2-7 1 0,2-3 6 16,4-1 18-16,5-3 2 0,1 0 0 16,0-3 1-16,3-1 12 0,-3-6 6 15,3-1 34-15,-7 3 29 0,2-3-12 16,-6 1 7-16,-4 3 8 0,0 0-12 15,0 3 4-15,-12 1 29 0,2-1-60 16,-7 4-45-16,3 0-10 16,-1 4-11-16,-5 6-6 0,5-3 0 15,3 4-12-15,-1 4-79 0,5-1-59 16,6-3-16-16,0 3-34 0,2-4-76 16,4-6-224-16,2-3-622 0,21-6-1139 0</inkml:trace>
  <inkml:trace contextRef="#ctx0" brushRef="#br0" timeOffset="-188256.99">20985 1456 4040 0,'0'0'588'0,"0"0"-318"0,0 0 78 15,0 0-196-15,0 0-33 16,0 0-101-16,0 0-18 0,0 0-73 16,0 0 27-16,-53 54 44 0,49-31-10 15,-3 5-9-15,3 2 0 0,-2-2-19 16,2 5 16-16,4-9 24 0,-2 2 15 16,2-8 79-16,0-8 25 0,0 1-13 15,2-11-3-15,2 0 39 0,2-14-12 16,5 0-52-16,-3-4-39 0,6-8-18 15,-3 5-9-15,1-5-10 0,-6-2-1 16,2 5 2-16,-1 3 9 0,-5 2 6 16,-2 6-18-16,-4 5-21 0,-9 3 21 15,-1 4 2-15,-1 7 32 0,-5 9 14 16,-1 2-18-16,0-1-12 16,5 6-15-16,-3-2-3 0,7-4-1 15,1-1-35-15,7-2-6 0,4-7-25 16,0-4 4-16,9-3-33 0,1-3-28 15,8-4-52-15,3-11-81 0,2-1-87 16,0-2-314-16,-5 4-726 0,17-16-1296 0</inkml:trace>
  <inkml:trace contextRef="#ctx0" brushRef="#br0" timeOffset="-187743.79">21988 1626 3328 0,'0'0'1187'0,"0"0"-888"16,0 0 62-16,0 0-66 0,0 0-25 16,0 0 35-16,6-65-109 0,-4 51-73 15,4-3-54-15,1 4-29 0,-5 6-24 16,-2 4-16-16,0 3-34 0,-2 10-11 15,-11 10 24-15,3 4 18 0,-5 6-9 16,5 1-15-16,0 6-39 0,4-1-15 16,-1-4 5-16,7-3 28 0,7-8 25 15,3-5 23-15,6-9 24 0,7-7 9 16,0-9 15-16,0-8 34 0,4-8 2 16,-3-4 0-16,1-4-5 0,0-6-22 15,-6 3-12-15,-3-1-12 0,-1-1-3 16,-7 8-13-16,-8 2-17 15,0 5-15-15,-8 9-72 0,-11 11-133 16,-4 6-75-16,-12 11-83 0,10 0-251 16,-45 49-1205-16</inkml:trace>
  <inkml:trace contextRef="#ctx0" brushRef="#br0" timeOffset="-187097.89">20806 3267 3156 0,'0'0'278'0,"0"0"-208"0,0 0-70 16,0 0-51-16,0 0-57 0,0 0-157 15,0 0-92-15,0 0 18 16,0 0 132-16,0 0 207 0,-11 29 378 15,15-29 83-15,1 0 14 0,-1-3 8 16,2-4-30-16,-4 5-71 0,2-5-55 16,-2-3-65-16,0 3-86 0,0 0-52 15,-2 0-42-15,0 0-34 0,0 3-17 16,0 4-31-16,0 0-3 0,-6 11-31 16,2-1 7-16,-4 11 15 0,-1-2 11 15,3 6-11-15,-4-2-3 0,4 1 12 16,1 2-12-16,1-8-7 0,4-1-2 15,0-7 24-15,4-4 42 0,1-6 57 16,3 0 1-16,2-9-27 0,3-8-19 16,-1-4 6-16,-2 1-3 15,1-4 1-15,-3 1 8 0,0-1 6 16,-4 3 18-16,-4 5-5 0,0 2-16 16,-2 4-15-16,-6 6-18 0,-2 4-36 15,-1 0-20-15,1 7-7 0,-2 4 24 16,1 6 0-16,-1-1-9 0,4-2 9 15,1 3-15-15,-1-1 0 0,6-6-33 16,0-3-64-16,2 0-29 0,2-7-1 16,6 0-5-16,-1-3-56 0,7-8-118 15,-4 1-206-15,3-2-863 0,14-23-1942 0</inkml:trace>
  <inkml:trace contextRef="#ctx0" brushRef="#br0" timeOffset="-186450.84">22393 2571 1520 0,'0'0'1086'15,"0"0"-565"-15,0 0 171 0,0 0-98 16,0 0-92-16,0 0-151 16,0 0-144-16,0 0-43 0,0 0-28 15,-27 43-36-15,17-25-58 0,4 5-40 16,-5-6-2-16,5 7-15 0,6-8-6 15,0-5-13-15,0-1 10 0,4-3 10 16,9-3 14-16,-3-4 21 0,5-11 1 16,-1-3 5-16,0-9 18 0,5-1 12 15,-2-6-11-15,-7-1-22 0,4 1 9 16,-5 2 3-16,-3 6 3 0,0 1 1 16,-4 10 2-16,-2 4 27 0,-2 7-21 15,-8 7-36-15,4 7-10 0,-5 11 13 16,1 1-13-16,2 4-2 0,-3 1-3 15,5 2-12-15,4-5-6 0,0 2-30 16,2-9-24-16,2-6-10 16,4-4 7-16,2-11 5 0,5 0-14 15,1-7-31-15,-3-9-39 0,3-1-44 16,-6-8-17-16,1 2-128 0,-1-1-287 16,-6 8-695-16,-6-15-1306 0</inkml:trace>
  <inkml:trace contextRef="#ctx0" brushRef="#br0" timeOffset="-185843.75">19478 2063 1213 0,'0'0'1630'15,"0"0"-1137"-15,0 0 45 0,0 0-93 16,0 0-182-16,0 0-63 0,0 0-52 16,-18-12-121-16,16 12-27 0,2 7-55 15,0-2 31-15,0 6 22 16,4-1-20-16,4 4 1 0,3 0 5 16,-5-2 13-16,4 2 3 0,0-7 1 15,-1 4 61-15,1-8 26 0,-8 1 32 16,2-4 14-16,-4-7-25 0,0-4-51 15,0 1-37-15,-4-8-21 0,-4 3-1 16,0-6-29-16,-1 0-55 0,-3 2-40 16,2 5-49-16,-1 0-50 0,3 7-44 15,2 2-149-15,0 5-310 0,3 3-557 16,8 16-513-16</inkml:trace>
  <inkml:trace contextRef="#ctx0" brushRef="#br0" timeOffset="-185458.31">19435 1146 2587 0,'0'0'549'0,"0"0"-56"16,0 0-83-16,0 0-169 16,-43 70-98-16,34-42-92 0,-1 5-51 15,4 3-25-15,4 3-2 0,2 1-14 16,0-11-27-16,8-1 46 0,7-10 22 15,-1-6 47-15,3-12 9 0,1-3-1 16,1-17 1-16,-5-4-6 0,-1-6-7 16,-1-5 9-16,-4 2-12 0,-6 0-6 15,-2 9-28-15,-2-2-6 0,-6 5-169 16,-4 0-113-16,-1 5-173 0,-16 26-643 16</inkml:trace>
  <inkml:trace contextRef="#ctx0" brushRef="#br0" timeOffset="-173860.7">24014 10198 1102 0,'0'0'781'0,"0"0"-583"0,0 0-104 15,0 0 42-15,0 0-101 0,12-65 69 16,-6 55 48-16,1-1-14 0,1-1-25 16,0 2-42-16,-6-1-14 0,2 4-18 15,2 4-17-15,-6 3-21 16,0 0 15-16,0 0 36 0,0 3 24 15,0 4 1-15,-6 4-10 0,4-1-7 16,2-1-2-16,0 1-7 0,0 4 2 16,0 0 1-16,2 2 6 0,7 2 4 15,-1-1-5-15,-4-1-8 0,6 5-4 16,-1 3-6-16,-5-5 3 0,6 9-19 16,-4-2 3-16,-4 6-9 0,2-6 4 15,-4 10 5-15,2-1 13 0,-2 2-1 16,0 7 19-16,-2 3 22 0,-2 14-10 15,0 7-30-15,2 15-10 0,2 13-9 16,6 6-1-16,7-5-9 16,-1-3 4-16,9-3-1 0,-7-5-13 15,-1-3 14-15,3 8-1 0,-8-2 4 16,1-5-17-16,-7 5 0 0,-2-9 0 16,-6 2 13-16,-9-9-13 0,-3 5 14 15,-5-4-4-15,0 4 25 0,0 2 22 16,1 2-4-16,3-1 89 0,7 4-71 15,-1-5-39-15,7 6-13 0,4-2-8 16,0-1-11-16,2 3-2 0,0-3 3 16,2 3 0-16,0-2-1 0,2-1-1 15,-4 6 1-15,0-5 0 0,0 1 0 16,0-1 0-16,0-2 1 0,-8 2 0 16,-5 0 0-16,5 5 12 0,-6-6 7 15,3-1-19-15,-1 2 15 16,6-6 0-16,0 3-16 0,-1-3-2 15,7 2 0-15,2-1 0 0,9-6 12 16,-1-1-12-16,2-15-10 0,-3-13 7 16,3-8 3-16,-6-11 1 0,1 1-1 15,3-2 1-15,-4 6 0 0,6 5-1 16,-1 5 2-16,-1 4-1 0,-2-1 1 16,-3-4-1-16,-3 1-1 0,-2-4 0 15,0-2 25-15,-2-3-23 0,-7-1 10 16,-1-3-11-16,4 0-1 0,-3-6 0 15,-1 0 2-15,8-9-2 0,-2 2-3 16,2-4 0-16,0-3 2 0,2-3 1 16,0 3 15-16,0-4-12 15,0-3 16-15,0 2-4 0,0-2 0 16,0 0-3-16,0 0 3 0,0 0 0 16,0 0 1-16,0 0-14 0,0 0 0 15,0 0-2-15,0 0 1 0,0 0 0 16,0 3 1-16,0-3-1 0,0 0-1 15,0 4-3-15,0-4-12 0,0 3-7 16,2-3 19-16,4 0 3 0,4 0 0 16,3 0 22-16,10 0 11 0,-1 0-6 15,5 0-24-15,8-3 16 0,0-1-17 16,7 1 22-16,3 1 12 0,9-5-11 16,8 0 2-16,15 4 24 15,13-1-23-15,10 4-10 0,18 0-6 16,3 0-12-16,-1-3 0 0,-4 3 0 15,-8-7 2-15,3 3-2 0,7-3-3 16,2 0 0-16,6 4 0 0,-6 3 0 16,-6 0-9-16,-1 0 10 0,5 0 1 15,-2 3 0-15,2 4 0 0,0 0 1 16,-1-3 11-16,3 3-10 0,8-7 10 16,7 3-9-16,3-3-1 0,9 0 11 15,-4 0-11-15,3 0-1 0,3 0 0 16,2 0 0-16,2 0 1 0,-2 0-1 15,0 0 1-15,0 0 11 0,-2 4-11 16,-5-1-1-16,-3 1 1 0,-5 3 2 16,-1-4 9-16,-5 2-11 15,-8-1-1-15,-8 3-2 0,-5-7 2 16,-1 0-1-16,1 0-1 0,-5 0 0 16,-5 0-10-16,-6 0 0 0,-23-4-12 15,-14 1-7-15,-13-1-8 0,-12 1 0 16,-4 3 5-16,-4-2-2 0,6-1-10 15,6 3 4-15,-4-4-13 0,6 1-9 16,-12-1-67-16,-13 4-107 0,-7 0-48 16,-5 0-469-16,-50-7-1494 0</inkml:trace>
  <inkml:trace contextRef="#ctx0" brushRef="#br0" timeOffset="-171694.1">25242 10718 2391 0,'0'0'409'0,"0"0"-331"0,0 0-78 16,60-58-13-16,-48 55-3 0,-2-4 15 16,1 3-35-16,-3 4 20 0,-2 4 16 15,-4 10 61-15,-2 12 7 0,-10 23-14 16,-11 10-9-16,0 2-19 0,1-3-13 15,7-18-12-15,3-5 15 0,-2 1-15 16,1 4 12-16,-3 2 3 16,4-12 54-16,3-2 96 0,5-16 158 15,2-9-116-15,2-3-114 0,7-14-57 16,7-8-5-16,1-10-6 0,3-4 2 16,-1-4-6-16,0-7-19 0,1 3 16 15,-7-1 6-15,-5 4 6 0,-4 1 3 16,-4 12 0-16,-10 9-12 0,-9 5-20 15,-6 7 35-15,-4 7-2 0,-6 14-8 16,-4 11-9-16,2-3-18 0,-3 15-3 16,1 1-25-16,8-1 9 15,4 0-2-15,7 1 8 0,5-8-5 16,9-2 3-16,6-9 15 0,4-12 41 0,13 0 14 16,-1-7 7-16,13-14-12 15,0-5 27-15,0-13 16 0,4 3 5 16,0-10-37-16,-6-1-15 0,0 7-15 15,-9-5 9-15,-1 8 6 0,-7 9 3 16,-6 5-28-16,-4 6-21 0,-8 6-52 16,-2 11 9-16,-7 11 16 0,-3 4 11 15,-1 6 4-15,-4 5 10 0,2 8-22 16,3-3 21-16,3-5-22 0,1 0-6 16,3-5 7-16,9-12 24 0,0-2 26 15,4-14 36-15,4 0-22 0,11-18-22 16,-3-8-6-16,7-4 7 15,-1-8-16-15,3-2 12 0,-2 0-12 16,-7 0 18-16,2 1-5 0,-7 6 5 16,1 5 7-16,-8 9-28 0,0 5-32 15,0 11-54-15,-8 3 4 0,1 14 26 16,-5 5-66-16,6 9-128 0,-5 5-83 16,1 5-136-16,4-8-520 0,0 34-765 0</inkml:trace>
  <inkml:trace contextRef="#ctx0" brushRef="#br0" timeOffset="-171210.71">27013 10475 2775 0,'0'0'474'0,"-60"-14"-286"15,54 14-64-15,-2 0-124 16,-1 4-95-16,3 6 12 0,-8-1 48 15,1 8 22-15,-1 10-3 0,-5 0 15 16,9 7-15-16,-2 4 14 0,1-1-1 16,3 3 0-16,4-5 0 0,4-6 0 15,0-3 3-15,12-8 44 0,-4-11 74 16,5-4 135-16,-1-10-7 0,5-7-67 16,-3-8-51-16,1-10-35 0,-3-4-25 15,-4-1-27-15,1-7-20 0,-5 3-17 16,-4 1 11-16,0 3-12 0,-10 5 16 15,1 3 21-15,-7 11-9 0,-5 6-31 16,2 9-20-16,-3 3-26 0,-5 15 12 16,4 10 6-16,0 4-6 0,5 10-96 15,-1 4-114-15,7 1-99 16,3-7-166-16,-1 27-638 0</inkml:trace>
  <inkml:trace contextRef="#ctx0" brushRef="#br0" timeOffset="-170643.76">25825 11677 2194 0,'0'0'488'16,"0"0"-224"-16,0 0-129 0,0 0-103 16,0 0-32-16,0 0 0 0,0 0 32 15,0 0 60-15,-77 40-15 0,54-19-58 16,-1 2-19-16,1 1-19 0,0 2 17 15,2-1-17-15,5-1 3 0,3-5 3 16,3-1-9-16,6-4-4 0,4-6 26 16,0-4 93-16,8-4 129 15,11-4-48-15,-1-8-82 0,7-5-48 16,2-11-25-16,4 2-7 0,0-4 14 16,-4-5-14-16,2 6 13 0,-10 1 22 15,-3 1 36-15,-10 7 38 0,-2 6 10 16,-8 5-50-16,-4 5-10 0,-9 4-3 15,-5 9-12-15,-1 5-36 0,0 10-20 16,1-1-15-16,1 5-7 0,6-2 1 16,5 2-13-16,2-2-28 0,4-5 15 15,4-3 38-15,4-6 9 0,6-9 37 16,7-3-3-16,1-3-12 0,3-6-10 16,2-8-9-16,1-8 16 0,-1 3-17 15,-4-6-2-15,-5 2-56 0,1-2-99 16,-9 8-19-16,0 3-43 15,-6 3-206-15,0 7-644 0,-10 14-963 0</inkml:trace>
  <inkml:trace contextRef="#ctx0" brushRef="#br0" timeOffset="-170127.32">26860 11569 2681 0,'0'0'616'0,"0"0"-283"0,0 0-61 16,-60 7-89-16,56-4-183 0,4 1-10 16,-4-1 10-16,0 4 25 0,0 5 0 15,0 2-25-15,4 4 0 0,0 5-3 16,0 1-13-16,0-1-24 0,6 5-80 16,0-2-3-16,4-2 6 15,1-3 16-15,3-5 82 0,1-6 19 16,3-3 70-16,1-7 12 0,1-7 47 15,1-7 19-15,-2-5-7 0,1-12-4 16,-1 5-13-16,0-9-25 0,-5 5-21 16,-4 0-10-16,-3-1-25 0,-5 8 15 15,-2 2-3-15,-9 7-9 0,-1 11-46 16,-4 3-12-16,-5 3-22 0,2 18 4 16,1-2 2-16,-1 9 9 0,3 2-27 15,6 1-86-15,1-1-20 0,7 1-22 16,0-8 9-16,11 2 14 0,5-15-7 15,5-5-76-15,6-5-103 0,4-5-74 16,2-12-96-16,-6-1-259 16,39-43-470-16</inkml:trace>
  <inkml:trace contextRef="#ctx0" brushRef="#br0" timeOffset="-169660.39">28541 10674 2629 0,'0'0'692'0,"0"0"-311"15,0 0-88-15,0 0-77 0,0 0-174 16,0 0-42-16,-56-64-47 0,39 60 13 16,-1 1 18-16,-3 3 1 0,0 10-4 15,3 7-18-15,-1 6 8 0,5 9 16 16,-1-3-97-16,7 11-60 0,2-1 25 16,4-3 56-16,2-3 45 0,0-5 44 15,4-5 63-15,6-12 99 0,3-8 49 16,3-3-69-16,3-7-49 0,1-12-27 15,1-9-23-15,2-2-15 0,-2-5-3 16,-3-1 9-16,-1-1 4 16,-5 2 5-16,-4 2 0 0,-6 5 4 15,-2 2 30-15,-8 9-12 0,-8 3-38 16,-5 8-9-16,-8 6-18 0,-4 6-25 16,-4 8-3-16,-1 7 4 0,1 1 2 15,2 10-64-15,2 1-156 0,6-2-122 16,13-5-192-16,-3 18-645 0</inkml:trace>
  <inkml:trace contextRef="#ctx0" brushRef="#br0" timeOffset="-168993.46">26286 12778 2534 0,'0'0'511'0,"0"0"-443"16,0 0-68-16,0 0-100 0,0 0 100 15,0 0 49-15,0 0 168 0,0 0 91 16,0 0-80-16,6 38-103 0,0-26-40 16,6 9-40-16,-5 2-26 0,-1-2-7 15,4 3-10-15,-4-1 0 0,0 1-1 16,3-8 12-16,-5 1 2 16,0-6 10-16,0-1 10 0,4-10 18 15,-1 0 49-15,1-3-27 0,2-8-41 16,1-10-13-16,1 6-17 0,-4-6 11 15,3-2-14-15,-1-1 0 0,-6-1 2 16,-2 6 16-16,-2 2-19 0,-2 3-29 16,-8 8-30-16,-11 6 6 0,-4 0 53 15,-8 6 31-15,-2 11 22 0,-6 4-13 16,-1 5-24-16,1 6-16 0,8 1-28 16,4-4-19-16,10 10-86 15,9-10-29-15,10-1 8 0,10-9 28 0,17-1 22 16,17-11-22-16,13-11-23 0,24-13 19 15,10-13 25-15,-10-8-26 16,-19 12-46-16,-17-2-167 0,-22 16-226 16,31-27-728-16</inkml:trace>
  <inkml:trace contextRef="#ctx0" brushRef="#br0" timeOffset="-168527.43">28237 12237 3313 0,'0'0'409'0,"78"-47"-409"0,-55 35-79 15,0 1 47-15,-5 1-381 0,1-8 76 16,0 8 337-16,-3-3 71 0,-3 0 48 15,-9 2 41-15,-10 8 21 0,-9 3 13 16,-10 10 21-16,-8 4-27 0,0 9-33 16,-4 5-49-16,0 5-60 0,2 3-27 15,4 3 0-15,4-3-19 0,4-3-2 16,9 2-1-16,3-12-11 0,5 1 14 16,6-6 28-16,8-13 22 0,11-5-1 15,2-2-15-15,5-8-12 16,7-11-10-16,-4-2 1 0,4-5-10 0,1-5 21 15,-8-2-2-15,-1 9 3 16,-6-5-13-16,-3 5 34 0,-11 1 87 16,-1 10 57-16,-4 4-114 0,-2 4-76 15,-5 7-18-15,-5 4 18 0,2 6 0 16,-5 9-1-16,1 2-15 0,1 0 14 16,1 5-10-16,2-1 10 0,5-6-13 15,-5 5-16-15,6-10-30 0,0-2-65 16,2-5-43-16,2-3-54 0,0-4-73 15,0 0-459-15,-2-26-1494 0</inkml:trace>
  <inkml:trace contextRef="#ctx0" brushRef="#br0" timeOffset="-167866.6">24975 13876 2470 0,'0'0'567'0,"0"0"-429"0,0 0-113 16,76-45 20-16,-59 40-42 0,4-6 23 15,1-3 9-15,1-3 9 16,2 1 1-16,-4 2-10 0,-11 0 0 16,0 0 16-16,-6 13 18 0,-4-6 105 15,0 7-4-15,-4 0-57 0,-8 7-43 16,6 1-14-16,-7 10-22 0,9 3-9 16,-2 1-9-16,4 6-16 0,2-5 1 15,0 1 0-15,4-1 2 0,2-2 25 16,7-7 9-16,-3-4 28 0,2-1 38 15,-1-5 14-15,3-4-19 0,-6-4-39 16,3-8-19-16,-3 1-25 0,-4-6 1 16,2 0-4-16,-4 1-12 0,-2-5-1 15,0 0-1-15,-6 9-11 0,2-6-8 16,-4 8 8-16,-3-1 13 0,3 6 2 16,-2 5 16-16,-3 0 19 0,3 5 6 15,0 9-6-15,2 4-10 16,-5-1-25-16,9 6 0 0,0-2-2 15,2 2-3-15,2-3-18 0,2 1-28 16,2-5-111-16,0 2-77 0,4-8-65 16,1-3-112-16,-3-2-283 0,-6-8-1070 0</inkml:trace>
  <inkml:trace contextRef="#ctx0" brushRef="#br0" timeOffset="-167243.87">26017 14886 1479 0,'0'0'326'16,"0"0"-324"-16,0 0 64 0,0 0 70 15,0 0-22-15,0 0 116 0,0 0 154 16,0 0-21-16,0 0-69 0,0 0-6 15,27-21-20-15,-31 14-30 0,-3 0-42 16,-1 0-75-16,6-5-50 0,-2 2-25 16,2-4-5-16,2 0-11 0,0 2-2 15,0 1 3-15,0 1-19 0,0 6-12 16,0 1-1-16,0 3 1 0,-4 10 58 16,-3 8 22-16,3 4-22 0,-2 6-47 15,2 5-11-15,0 4-3 0,-2 1-24 16,6 2-7-16,0-3-12 0,0-6 0 15,2-4 15-15,4-7 31 0,0-4 0 16,-2-9 43-16,2-3 7 16,3-4-8-16,-1-11-14 0,-2-1 6 15,7-9-19-15,-7-2 6 0,4-5-2 16,-2-1 5-16,-3 1-9 0,-3 2 10 16,2 1 18-16,-4 4-4 0,0 2-11 15,0 5-28-15,0 4-3 0,0 6-52 16,0 1-55-16,0 3 12 0,0 7-25 15,0 3-89-15,0 1-104 0,0 3-97 16,2-2-208-16,2 2-590 0,6 3-795 0</inkml:trace>
  <inkml:trace contextRef="#ctx0" brushRef="#br0" timeOffset="-166665.08">27542 14663 2936 0,'0'0'480'0,"0"0"-480"16,0 0-55-16,0 0 55 0,0 0-2 16,0 0 2-16,0 0 91 0,0 0 7 15,0 0-25-15,0 0-3 0,58-37 30 16,-58 50 42-16,-2 0 13 0,-4 5-56 15,-4-2-18-15,-1 1-21 0,1 0-26 16,0-1-22-16,-1-2-9 0,5 0-1 16,0-3-2-16,4-4-3 0,2-4 3 15,0 2 9-15,2-5 22 0,6 0-3 16,5-5-12-16,1-2-14 0,3-3-1 16,-1-4-1-16,3 0-2 15,-3 1 0-15,-1 0 0 0,-5 2 2 16,0 1 25-16,-3 3 2 0,-5 1-14 15,-2 6-12-15,-5 0 1 0,-3 0 13 16,0 9 22-16,-4 2 3 0,-1 3-21 16,3-1-17-16,-3 3-1 0,3-2-1 15,2 0 0-15,2-3-1 0,4 1-11 16,-1-5-4-16,3 0-30 0,0-4-31 16,0-3-10-16,3 0 0 0,3-3-31 15,0-4-58-15,2 0-66 16,-4-2-122-16,3 2-315 0,-3-10-1425 0</inkml:trace>
  <inkml:trace contextRef="#ctx0" brushRef="#br0" timeOffset="-166060.33">29192 14724 2726 0,'0'0'708'16,"0"0"-496"-16,0 0-155 0,0 0 19 15,0 0-74-15,0 0 0 0,0 0 0 16,0 0 30-16,0 0 2 0,0 0 39 16,35-10-11-16,-41 23-21 0,-7 3-2 15,3 2-5-15,-6 3-15 0,7 5-18 16,-1-5-1-16,2-2-2 15,6 2 0-15,2-7 2 0,0 0 15 16,10-9 10-16,4 2 13 0,7-7-1 16,2-4 0-16,0-4 4 0,3-6 5 15,5-4 7-15,0-3 12 0,-6 2 3 16,0-5-15-16,-4 5-4 0,-3-2 22 16,-7 0 21-16,-5 8 58 0,-4 3-21 15,-2 3-41-15,-4 4-33 0,-4 3-19 16,-3 0 4-16,-1 10-20 0,-3 4-20 15,5 2-1-15,-4 5-11 0,5-4 9 16,-3 2-12-16,6-1-3 0,2-4-7 16,4-2-2-16,0-2-7 0,0-3-8 15,6-3-13-15,2-4-16 16,2-4-51-16,3-6-59 0,1-2-81 16,3-6-99-16,-9 4-277 0,6-19-671 0</inkml:trace>
  <inkml:trace contextRef="#ctx0" brushRef="#br1" timeOffset="-154877.49">25264 13679 104 0,'0'0'23'16,"0"0"42"-16,0 0 20 0,0 0 160 16,0 0 117-16,0 0-118 0,0 0-169 15,0 0-75-15,0 0 0 0,-8-22 85 16,12 15 139-16,4 3 33 0,1-3-4 15,-3 0-32-15,4 4-14 0,-1-4-33 16,-5 3-26-16,2 2 0 0,-2 2 10 16,-2-3-2-16,-2 3-31 0,0 0-20 15,0 0-48-15,0-4-3 0,-2 4 3 16,-4 0-7-16,2-3-9 0,0 3-12 16,1-4-14-16,1 4-2 0,-2-3 6 15,2 0-16-15,0 3 16 16,0-4-17-16,2 1 1 0,0-1 10 15,-4-3-1-15,4 4 7 0,0-4 6 16,0 3-3-16,0 4 3 0,0-2 7 16,0-1-4-16,-2-1-9 0,0 1-4 15,0 3-11-15,-2-4-2 0,-3 1-2 16,-3 3 0-16,4-4 1 0,-7 1 0 16,5 3 1-16,-2 0 1 0,-3-4 14 15,3 4-14-15,-2-3 13 0,-3 3-1 16,7-4 4-16,0 4 0 0,-3-3-1 15,5 3-15-15,0 0-3 0,0-3-12 16,2 3-13-16,4 0 13 16,-4 0 8-16,-1 0-11 0,1 3 14 15,-4 4 0-15,4 3-1 0,-6 4 1 16,-1-5 0-16,-1 12 1 0,-3 0 1 16,-1-5 2-16,3 5 19 0,-5 0 6 15,1-2 3-15,-1 2 0 0,3-7-6 16,1 1-11-16,-1-1-14 0,5-3-18 15,-3-1-1-15,7-3-3 0,4 2 7 16,-2 1 12-16,2-3-1 0,2 0 1 16,0 4-9-16,0-1 11 0,0-1 1 15,0 5 3-15,2 0 25 0,0 3-16 16,2-1-8-16,-2 8-1 0,2-4 0 16,5 4-1-16,-5-1 0 0,0 1 1 15,-2-3 0-15,2-5-1 0,2 1 1 16,-4-3 10-16,3-3-1 15,1 1 10-15,4-5 3 0,-2 0-3 16,7 0 3-16,-1-4 6 0,5 1-13 16,4-4-5-16,-1 0-10 0,3 0 15 15,4-4-16-15,-2 1 11 0,-2-4-1 16,0 0-10-16,-5 0 0 0,1-2 20 16,-7 2 3-16,3 0 6 0,-5 0 3 15,-3-3-4-15,-3 3-5 0,0-4 0 16,0 6-7-16,-4-9-5 0,5 4-12 15,-7-4-1-15,4-2-2 0,4-1-1 16,-2-1-16-16,0-1-3 16,5-6-2-16,-1 1-4 0,2 1 11 15,-1-8 17-15,1 5 2 0,-4-2 0 16,3 2 13-16,-5 0 0 0,-4 1-12 16,-2-4-3-16,-6 4-25 0,-9 1-18 15,-11-2 12-15,-18-2 3 0,-18 1 3 16,-21 0-3-16,-14 11 6 0,-2 9-2 15,14 7-88-15,19 10-98 0,25 3-158 16,26 4-324-16,-20 20-974 0</inkml:trace>
  <inkml:trace contextRef="#ctx0" brushRef="#br1" timeOffset="-147944.45">26203 14869 280 0,'0'0'330'0,"0"0"-76"15,0 0 186-15,0 0-30 16,0 0-118-16,0 0-46 0,0 0-38 15,0 0-31-15,0 0-16 0,56-30-3 16,-56 27-11-16,0 3-29 0,0 0-22 16,0-4-23-16,0 4-19 0,0-3-15 15,-5 3-14-15,3-4-3 0,2 1-3 16,-2-1 10-16,0-3 9 0,0 4-3 16,0-4-4-16,2 0-9 0,-2 2 7 15,2-2-14-15,0 0 4 0,0 0-16 16,0 0 0-16,0 0 0 0,0 0 9 15,0 3 4-15,0-3 0 0,0 2 6 16,0 1-3-16,0-3 3 0,-4 1 0 16,2 2 3-16,-2-6 0 0,2 3 3 15,-5-4 13-15,3 2 7 0,-6-1-4 16,4-4-10-16,0 4-6 16,-5-3-12-16,5 3-13 0,-2-4-1 15,0 3-1-15,1 4 2 0,3 0-2 16,-2-1-1-16,0 4-16 0,2 1-2 15,-3-1-7-15,1 4 3 0,-2 0 0 16,2 0 7-16,-5 0-7 0,1 0 8 16,0 0 2-16,-3 4-1 0,1-1 10 15,-2 1 0-15,-1 3 1 0,1-2 2 16,-1 2 2-16,-1-4 0 0,1 4-2 16,3 0-1-16,-3 0-15 0,3 0-12 15,-3 0-10-15,7 2 19 0,-4 5 19 16,1 0 13-16,-1 0-12 15,2 5-1-15,-3 5-1 0,3-1-2 16,-3 5 0-16,5-2-10 0,-6 2 13 16,5-2 0-16,-3 2 1 0,4-5 1 15,-3 1 14-15,3-3-14 0,0-2-2 16,2-1 0-16,0-8-31 0,3 6-1 16,1-6 30-16,2 1 2 0,5 3 2 15,7-4 14-15,-2 3-14 0,11 4-2 16,-2-3 0-16,5 2 2 0,-1 1 17 15,4 1-16-15,-2-3 10 0,2-1-11 16,-3 0 14-16,-3-3 2 16,-2 1 1-16,-1-5 6 0,-1-4 7 15,-3 1 6-15,-1-4 3 0,1 0-10 16,-3-7-6-16,5-2 0 0,-1-8-10 16,-1-1-14-16,5-4-1 0,-1-3-28 15,-1-5-28-15,3-1 19 0,-3-2 12 16,4-4-4-16,-3 2 28 0,-1-1 1 15,-3-1 3-15,1 2 16 0,-7 2-15 16,2 2 14-16,-6-2-2 0,-4 3-14 16,-2-1-2-16,-10 4-19 0,-11-7-13 15,-12-3 10-15,-23-3-6 0,-16-4 9 16,-19 9 3-16,-11 6-81 0,5 15-178 16,25 7-151-16,-1 10-586 0</inkml:trace>
  <inkml:trace contextRef="#ctx0" brushRef="#br1" timeOffset="-140892.55">27340 14970 75 0,'0'0'36'15,"0"0"39"-15,0 0 117 0,0 0 69 16,0 0-56-16,0 0-68 0,70-7-45 16,-56 7-79-16,5 0-13 0,-2 0-23 15,-3 0 7-15,3 0 12 0,-3 0 4 16,1 0 1-16,-3 3 12 0,-2-3-10 16,7 0-3-16,-7 0 0 0,3 0-13 15,-1 0 10-15,-2 0 3 0,-3 0 20 16,3 0 3-16,-4 0-23 0,0-3 0 15,-6 3 0-15,0 0 1 0,0 0 18 16,0 0-19-16,-4 0 3 0,-4 0-1 16,-2 0 11-16,1 3 6 15,-5-3 53-15,1 4 22 0,-1-4 11 16,2 0-18-16,-3 0-5 0,1 0-1 16,5 0 13-16,-5 0 7 0,8 0-10 15,-1 0-26-15,3-4-7 0,-2 4 1 16,6 0-14-16,0-3-45 0,0 3-38 15,0 0-1-15,8 0 10 0,1 0 27 16,1 0-11-16,2 3 0 0,1 4 13 16,-1-3-2-16,5 3-1 0,-3 0-20 15,1-4 3-15,-1 4 7 0,-1-1-16 16,1 0 10-16,-2-2 19 0,1 3 2 16,-3-7 14-16,-2 3 0 15,3-3-3-15,-5 0-13 0,-2 0-1 16,-2 0 1-16,-2 0-42 0,-2 0-68 15,-8 0-37-15,-3 0-84 0,3 0-117 16,-27 0-271-16</inkml:trace>
  <inkml:trace contextRef="#ctx0" brushRef="#br1" timeOffset="-134409.89">27398 14537 326 0,'0'0'730'0,"0"0"-554"0,0 0-160 16,0 0 30-16,0 0 81 0,0 0 94 15,0 0 91-15,20-64-88 0,-9 55 19 16,1-5-7-16,-2 0-30 0,5 4-30 16,-7 1-6-16,2 2-8 0,-3 0-22 15,-1 4-45-15,-2-1-25 0,0 4-1 16,-2 0-12-16,0 0-7 16,2 7-15-16,-2 0 3 0,1 0-7 15,3 2-6-15,-2 1-6 0,4 1-16 16,-2 3 22-16,7-6 1 0,-3 6 6 15,7 0-14-15,1 0-5 0,5 2-1 16,0-2 10-16,1 7-22 0,5-6-3 16,0 6 3-16,2 0 27 0,-2 2-15 15,0 1-11-15,2-1-1 0,-6 2-10 16,0-3 8-16,-2 3 0 0,-5-1-17 16,-1-1-49-16,-5-2-37 0,-2-2-49 15,-3 2-105-15,-3-4-94 16,0 2-164-16,-2-8-545 0,2-4-504 0</inkml:trace>
  <inkml:trace contextRef="#ctx0" brushRef="#br1" timeOffset="-133993.71">27321 14966 1554 0,'0'0'287'0,"0"0"-161"16,0 0-38-16,0 0-40 0,0 0 43 16,0 0 110-16,0 0 61 0,0 0-31 15,0 0-38-15,72-69-46 0,-49 55-39 16,0 3-38-16,2-3-25 0,-2 0-4 16,1 2 4-16,-1-2-7 0,0 0-13 15,0-5-3-15,-3-2-22 16,-1-3-16-16,-1-2-47 0,1-8-26 15,0-1 48-15,1-1 12 0,1-4-16 16,4-2 1-16,6 2-36 0,0 7-83 16,6-2-107-16,-6 16-211 0,39-2-1044 0</inkml:trace>
  <inkml:trace contextRef="#ctx0" brushRef="#br1" timeOffset="-132659.1">29084 14562 1000 0,'0'0'1082'0,"0"0"-924"0,0 0-157 15,0 0 46-15,0 0 37 0,0 0 0 16,0 0 33-16,0 0-1 0,0 0-36 16,0 0 23-16,9 0 35 0,7 0-16 15,9 0-36-15,0 0-6 0,6 0 9 16,2 0 13-16,2 7-13 0,-4-4-32 15,0 2-13-15,-2 6-9 0,-4 3 3 16,-5 0-7-16,1 0-3 16,-6 5 1-16,3 2-26 0,-7-2 10 15,1 2-12-15,0 3 1 0,1-4-1 16,-3 4-1-16,2-5-1 0,5-1-62 16,-3-1-7-16,1-5 10 0,4 2-28 15,3-3-17-15,-1-1-44 0,-2-3-69 16,1-3-87-16,1 3-159 0,-9-6-541 15,9 6-327-15</inkml:trace>
  <inkml:trace contextRef="#ctx0" brushRef="#br1" timeOffset="-132291.86">29091 14980 795 0,'0'0'1060'0,"0"0"-781"0,0 0-127 0,0 0 74 16,0 0 13-16,0 0 15 16,0 0-17-16,76-31-62 0,-45 19-42 15,-2-2-31-15,10-7-33 0,-1 2-9 16,5-2-16-16,0-5-28 0,1-2-15 16,-3-2 0-16,0-1-1 0,1-2-31 15,-7-4-82-15,0 2-83 0,-8 2-148 16,-4 5-203-16,12-16-698 0</inkml:trace>
  <inkml:trace contextRef="#ctx0" brushRef="#br1" timeOffset="-131559.95">26207 12629 2172 0,'0'0'326'0,"0"0"-229"0,0 0 116 15,0 0-11-15,0 0-13 0,0 0-17 16,0 0 0-16,-48-61 15 0,42 54-27 16,2 4-50-16,2 3-50 0,0 0-60 15,2 0-41-15,4 3 41 16,6 8 12-16,5 6-11 0,3 2-1 15,5 6 0-15,6 8-58 0,0 2-87 16,4 1-35-16,0 5 25 0,0 0 15 16,0-1 16-16,-6-3 25 0,2-4 41 15,-6-1 13-15,-4-10 23 0,1 3 6 16,-3-8-23-16,-5-5-28 0,1-1-42 16,-1-4-133-16,-4-7-189 0,1 0-623 0</inkml:trace>
  <inkml:trace contextRef="#ctx0" brushRef="#br1" timeOffset="-131420.29">25915 13112 625 0,'0'0'0'16,"0"0"-525"-16</inkml:trace>
  <inkml:trace contextRef="#ctx0" brushRef="#br1" timeOffset="-131243.17">25915 13112 305 0,'0'0'577'16,"0"0"-133"-16,0 0-18 0,0 0-8 16,-31 27-4-16,31-27-27 0,-2 0-48 15,2 0-94-15,0-6-78 0,2-1-60 16,7-3-15-16,5-4-5 0,5-4-23 16,4-1-23-16,6-9-26 0,4 2-12 15,4-5 0-15,8-2 22 16,1 0-25-16,-1-6-11 0,7 10-11 15,-5-1-40-15,1-2-43 0,-3 10-21 16,-3-3-15-16,-5 8-43 0,-2 5-106 16,-6 1-197-16,-6 1-287 0,20 3-810 0</inkml:trace>
  <inkml:trace contextRef="#ctx0" brushRef="#br1" timeOffset="-130643.83">27945 12035 1486 0,'0'0'462'0,"0"0"-268"16,0 0-35-16,0 0 109 0,0 0-52 16,0 0 6-16,-10-62-56 0,6 55 13 15,4 6 12-15,-6-3-49 0,6 4-120 16,0 0-18-16,0 4 24 15,6 1 7-15,2 5-16 0,3 11 6 0,3-3 3 16,3 4-26-16,1 6 14 16,1-1-14-16,3 4-2 0,3-1 0 15,0-4 0-15,0 5 1 0,0-5 1 16,4 2 17-16,0-2 12 0,4 2-9 16,6-5-19-16,-4 1 17 0,6-1-20 15,1 1-97-15,1-3-98 0,-1-1-97 16,-3-3-82-16,-4 0-161 0,-12-10-464 15,6-1-370-15</inkml:trace>
  <inkml:trace contextRef="#ctx0" brushRef="#br1" timeOffset="-130293.54">27697 12608 1790 0,'0'0'376'15,"0"0"-224"-15,0 0-51 0,0 0 73 16,0 0-35-16,0 0 50 0,60-47 52 15,-35 39-12-15,2-10-54 0,6-3-67 16,2 2-61-16,4-2-15 16,11-3-4-16,8-6-9 0,12-7-3 15,-4-1-4-15,-10 8-10 0,-12 6 1 16,-9 1 10-16,8-5-13 0,-2-1-37 16,9-4-4-16,-11-2 10 0,-3 12-51 15,-10-1-77-15,-5 6-143 0,-9 9-283 16,-12 6-922-16</inkml:trace>
  <inkml:trace contextRef="#ctx0" brushRef="#br1" timeOffset="-129610.09">26873 11421 124 0,'0'0'235'16,"0"0"94"-16,0 0-23 0,0 0 17 15,0 0 28-15,0 0-3 0,0 0-11 16,-60 14-40-16,55-14-43 0,1 0-36 15,2 0-29-15,2 0-11 0,0-4-7 16,0-3-13-16,6 4-26 0,-1-4-18 16,1 0-27-16,2 0-9 0,0 3-47 15,3 4-29-15,-1 0-2 0,-2 4-1 16,7 10-14-16,-3 3 12 0,3 2-1 16,1 9 2-16,1-2 0 0,3 9-1 15,-1-2 2-15,4 4-2 0,6-2 0 16,0-2-13-16,2-3-21 0,-2-2-22 15,2-6-1-15,0-1-19 16,-9-3-37-16,5-3-32 0,-4-4-52 16,-9-1-201-16,-3 1-162 0,-11 3-554 0</inkml:trace>
  <inkml:trace contextRef="#ctx0" brushRef="#br1" timeOffset="-129344.49">26562 12038 1926 0,'0'0'593'16,"0"0"-252"-16,0 0-215 0,0 0 40 16,0 0-51-16,60-54 57 0,-43 36 28 15,6-4-36-15,4-6-54 0,-1-2-16 16,1-3-11-16,2-5-21 0,6-9-32 15,11-7-30-15,12 0-15 0,20-11-4 16,11 9-3-16,-8 7 7 0,-13 20-14 16,-22 11-41-16,-20 11-49 0,-3 6-63 15,0-3-40-15,2 1-116 0,-5-1-273 16,-11 11-798-16</inkml:trace>
  <inkml:trace contextRef="#ctx0" brushRef="#br1" timeOffset="-128776.98">25322 11457 653 0,'0'0'730'16,"0"0"-304"-16,0 0-234 0,0 0 67 15,62-36 42-15,-51 29 50 16,5 3-31-16,1-3-72 0,3 7-54 15,-5 4-112-15,3 6-10 0,1 8-34 16,-2 4-22-16,1 8 6 0,-1 5-9 16,3 1-13-16,3 4-15 0,0 6 15 15,0-3 2-15,3-2-2 0,8-1 2 16,-3-2 0-16,-3-5 11 0,6-3-10 16,-3-6-3-16,4-5-30 0,-4-5-42 15,2 0-79-15,-6-7-84 0,-3 0-87 16,-3-3-141-16,-6-1-565 0,-9-6-595 0</inkml:trace>
  <inkml:trace contextRef="#ctx0" brushRef="#br1" timeOffset="-128320.98">25310 11893 949 0,'0'0'518'0,"0"0"-99"0,0 0-7 16,0 0-76-16,0 0-43 0,68-3-43 15,-51 3-21-15,3-4 0 0,5-3-12 16,2 0-41-16,2 0-31 16,10-5-42-16,11-12-50 0,16-6-38 15,17-8-15-15,12-9-25 0,6 0-130 16,-6 6-97-16,-10 5-35 0,-21 8-72 16,-19 10-164-16,-16 6-298 0,13-5-756 0</inkml:trace>
  <inkml:trace contextRef="#ctx0" brushRef="#br1" timeOffset="-127826.52">25116 10451 1554 0,'0'0'364'0,"0"0"-104"0,0 0 67 16,0 0-56-16,0 0-197 0,0 0 0 16,0 0 54-16,0 0-10 0,0 0-44 15,0 0-30-15,-11 71-5 0,15-44-1 16,3 4-6-16,-1-1 0 0,6-1-17 15,-2 3 8-15,9-6-23 0,2 2 0 16,4-6-7-16,1 3 7 0,10-3 0 16,-1-1-35-16,2 4-105 0,0-3-48 15,-2 6-30-15,0-5-37 16,-6 5-71-16,-4-2-248 0,-8-5-437 0,-7 16 298 16</inkml:trace>
  <inkml:trace contextRef="#ctx0" brushRef="#br1" timeOffset="-127509.89">25413 10498 339 0,'0'0'453'0,"0"0"-52"15,0 0 52-15,0 0-116 0,0 0-84 16,0 0 19-16,60-23-17 0,-54 23-91 16,-4 5 28-16,-2 6-7 15,-2 10-35-15,-10-2-20 0,-7 9 19 16,-12 2-49-16,2 5-37 0,-12-2-3 16,-2 7 0-16,-5-5 10 0,-2-2-2 15,1 3-12-15,-1-4-38 0,3-3-18 16,-1-1-16-16,11-1-55 0,0 0-137 15,6 3-101-15,6-2-130 0,6-9-284 16,5 20-1003-16</inkml:trace>
  <inkml:trace contextRef="#ctx0" brushRef="#br1" timeOffset="-127009.92">26399 10336 1691 0,'0'0'292'0,"0"0"-110"0,0 0 87 16,0 0 15-16,70-26-8 0,-53 26 9 15,4-4-46-15,3 4-46 0,-1 4-45 16,2 4-16-16,-4 3-69 0,-5 6-31 16,1 9-17-16,-3 2-13 0,-1 5 1 15,-1 6 1-15,-2 1-4 0,5-3-2 16,1 10-29-16,-1-7-14 0,8 5-8 16,-1-8-16-16,7-1-6 15,2-4-10-15,0-10 21 0,4 3 1 16,-1-11-16-16,1-6-48 0,-4-1-74 15,-7-3-26-15,-1-4-66 0,-6 0-120 16,-17-7-645-16</inkml:trace>
  <inkml:trace contextRef="#ctx0" brushRef="#br1" timeOffset="-126750.36">26197 10887 2391 0,'0'0'377'0,"0"0"-274"16,0 0 119-16,0 0-88 0,55-21-23 15,-17 10-2-15,11-1-36 0,17-12-23 16,15-1-31-16,-7-1-16 0,-14 5 20 16,-18 2-22-16,-13 2 1 0,4-1-1 15,4-8-1-15,4-5-63 0,5-6-39 16,-7-3-3-16,-2 0 9 0,-8 1 20 15,-4-1 50-15,-2 7 1 0,-3 5-62 16,-1 9-173-16,-2 5-189 0,-7 7-372 16,17 32-590-16</inkml:trace>
  <inkml:trace contextRef="#ctx0" brushRef="#br1" timeOffset="-126159.14">28061 10480 1094 0,'0'0'505'16,"0"0"-174"-16,0 0-81 0,0 0 58 16,0 0-66-16,0 0 8 0,0 0-10 15,0 0-39-15,0 0-52 0,0 0-51 16,60-33-45-16,-58 33-53 0,-2 0-63 15,2 0 28-15,0 11 35 0,5 3 16 16,-1 1-14-16,4 6 0 0,2 6-2 16,7 4-16-16,2 6-28 0,1-4 6 15,1 9 6-15,4-9 32 0,2 3 19 16,2-4 4-16,0-3-20 0,-2-4 0 16,0-3 9-16,0-4-12 0,-4-1-82 15,-3-4-128-15,-1 1-104 16,-6-7-165-16,-3 10-688 0</inkml:trace>
  <inkml:trace contextRef="#ctx0" brushRef="#br1" timeOffset="-125860.27">28065 10995 1592 0,'0'0'260'0,"0"0"-207"15,0 0-53-15,0 0-22 0,0 0 22 16,0 0 16-16,0 0 13 0,0 0 56 16,0 0 44-16,0 0 40 15,-43-21 83-15,37 21-26 0,4-7-40 16,-3 4-35-16,5-1-11 0,0 1 54 16,13-3-64-16,1-4-38 0,9-7-44 15,10-4-33-15,15-9-13 0,16-10-1 16,16-14-1-16,13-14-1 0,11 0-1 15,-7 1-13-15,-16 13-20 0,-24 12-70 16,-21 20-41-16,-16 8-22 0,-1 3 14 16,-7 4 4-16,3 2-120 0,-7 5-309 15,-8 5-746-15</inkml:trace>
  <inkml:trace contextRef="#ctx0" brushRef="#br1" timeOffset="-123893.02">26788 14750 421 0,'0'0'319'0,"0"0"-45"16,0 0-27-16,0 0 27 0,0 0-63 15,0 0-6-15,0 0-7 0,0 0 16 16,0 0 28-16,-60 25-17 0,50-22-54 16,-3 1-27-16,3-4-36 0,-1 0-31 15,5 0-17-15,0 0-21 0,0 0-1 16,0 0 0-16,2-4 16 0,-1-3 12 15,-1 4 1-15,0-4-20 16,0 0-16-16,0 0-18 0,-7 0-13 16,3-2-16-16,-7 2 4 0,-1-3 10 15,-5-1 2-15,-4 1 50 0,-6-3 13 16,-2-1 9-16,-6-3 0 0,-3-2 42 16,-1-6 11-16,-7-3-38 0,2-1-28 15,1-4-19-15,-3-6-15 0,5-1-13 16,1-3 7-16,3-5-17 0,3 1 10 15,1 0-12-15,0-3 16 0,4-1-16 16,0 2 21-16,-5 6-5 0,7-1-13 16,-6 4-2-16,0 0-1 15,-5 8-13-15,3 3 10 0,-9-3 3 0,3 10 15 16,-1-6 28-16,-1 5-12 16,1-1 9-16,0 1 6 0,5-1 9 15,4-2 7-15,0 1-28 0,12-3-18 16,0 2-16-16,6-4-2 0,3 2-17 15,5-5 7-15,1 2 0 0,5 1 9 16,3-5-22-16,-2 6 22 0,2 3-15 16,2-2 16-16,2 3-14 0,-4 6-5 15,0-2-13-15,0 9 6 0,-7-2-9 16,5 0 10-16,-8 4 5 0,1-4 19 16,-3 5-9-16,-3-2 12 0,0 1 0 15,-1 0 0-15,1-1 2 0,1 2 0 16,-3-1 0-16,2-1 0 15,1 1 13-15,3-1-12 0,3 3 0 16,-5 1 1-16,9-4-2 0,0 4-2 16,-1 4-13-16,1-4-5 0,2 3-1 15,-2 4-2-15,-1 0 2 0,-5 4 4 16,2 3 12-16,-5 7 0 0,-4 1 1 16,-1 6 2-16,-5 7 0 0,0 5 0 15,-4 1 1-15,6 4-1 0,0 2 0 16,0 0-3-16,5 0-12 0,1 6 15 15,11-3 1-15,-2-3 2 0,5 4 9 16,5 7-10-16,5 10 14 0,9 10-1 16,7 13 7-16,6 1-4 0,2 9 4 15,4-6 3-15,-7-10-1 0,-3-17-23 16,-6-17 15-16,-7-11-16 0,2-5-1 16,-3-5 1-16,1 4 0 15,2 0 0-15,3 6 1 0,-3 5 1 16,7 2 1-16,0 0-1 0,-3-5 1 15,3-2 0-15,-3-3-1 0,7 5 11 16,0-5-11-16,8-3 0 0,-2 3 0 16,2-2 0-16,6 2-2 0,2-6-1 15,-4 6-1-15,5-6 2 0,-1 2 0 16,-4-5 2-16,2 2 1 0,-8-2 0 16,6-2-1-16,-6 2-2 0,-2-4-2 15,-2 3-1-15,-2 1 0 16,-1-4 1-16,-1 6 0 0,2-2 1 15,-3 1 1-15,3-1-1 0,2 4 1 16,0-3 0-16,4 3-1 0,0-6-49 16,0 2 13-16,8 0 9 0,-6-9 7 15,6 5 19-15,-4-6 2 0,4-1 2 16,-2-1 10-16,1-5 1 0,-3 2-10 16,2-2 15-16,-2-4-5 0,2 0-1 15,0 0-10-15,0 0 13 0,7 0 1 16,-1-4-13-16,2-2 0 0,5 2-1 15,2-1-2-15,1-6-3 0,3 8 0 16,-2-4-13-16,-3 3-2 0,-1 1 2 16,-5-1-45-16,-6 1-57 0,-6 3 38 15,-8-4 8-15,-6 4 63 0,-11-3 9 16,-6-4 0-16,-4-2-61 16,-15-5 20-16,-4-7 26 0,-10-12-7 15,-10-10-25-15,-11-22-42 0,-2-17-58 16,3-9-87-16,9-13-157 0,13 17-161 15,15 26-192-15,1 3-719 0</inkml:trace>
  <inkml:trace contextRef="#ctx0" brushRef="#br1" timeOffset="-92275.62">2764 10627 232 0,'0'0'332'0,"0"0"-94"0,0 0 137 15,0 0-30-15,0 0-82 0,0 0-55 16,0 0-55-16,0 0-27 0,37-58 3 15,-35 48-6-15,0 3-26 0,-2 4-45 16,2-4-20-16,-2 3-6 0,0 4-7 16,0-3-16-16,0 3 10 0,0 0-12 15,0 0-1-15,0 0-13 0,0 0-9 16,0 0 22-16,0 0 16 0,0 0 51 16,2 3 11-16,0 1 15 15,2-1 16-15,3 1-1 0,-1-1-18 16,-2 0-17-16,0 4-6 0,4 0-13 15,-4-3 0-15,-1 3 0 0,1-2-13 16,-4-1-3-16,0 6 3 0,0-3 16 16,0 11-10-16,0-6-6 0,0 5-13 15,-4 4-6-15,-1 5 9 0,3 2 7 16,-6 2 6-16,6 5-9 0,0 1-3 16,2 4-4-16,-2 4 12 0,0 0 10 15,2 4 13-15,0 0-26 0,-2-1-12 16,2 3 6-16,-2-6 3 0,2 3 6 15,-2 0 7-15,-7-3-7 16,7 4 9-16,-2 7-3 0,0 4-9 0,0 16-9 16,-4 9-6-16,6 11-1 15,2 10 4-15,0-7-10 0,0-4-12 16,0-10 0-16,-3-6 13 0,1-3-14 16,-6-2 10-16,-6 6 3 0,-5-6 1 15,-4 2 33-15,-1-3-47 0,-5-3 0 16,-4 3 28-16,4-4 10 0,2-5-18 15,0-2 23-15,4 7 1 0,4 0-3 16,1 0-19-16,3-5-24 0,5 5-1 16,-2-4-2-16,3 4-10 0,-5-8 13 15,6 8 1-15,-7-7-1 0,7 3 3 16,-7-6 0-16,5 3 13 16,-2-7 11-16,6-11 0 0,-3-9-2 15,3-10-10-15,2 2 0 0,0-1 0 16,0 1-14-16,0 9 1 0,-3 1-2 15,3 4-2-15,0-3 0 0,4 1 2 16,0-5 0-16,0 4 1 0,0-2 0 16,4-2 2-16,0 4 0 0,3 5 0 15,-5-2 12-15,0 0-12 0,0 7-1 16,-2-3 10-16,0 1 0 0,-2 2-12 16,-2-3 1-16,-3-8-1 0,3 3 0 15,0-6-2-15,2-4-16 0,0-4 6 16,2-6-3-16,0 2 2 0,0-4-2 15,2-1 13-15,0-2 2 0,2 0 1 16,-2 0 0-16,7-4 0 0,-7 3 1 16,2 4 0-16,-2-3 0 15,-2 2 0-15,2 1-2 0,-2 1 1 16,0-3 0-16,0 3 0 0,0 3-1 16,0-6 0-16,0-1 0 0,0 0 3 15,-2-3 13-15,2-1-4 0,0-5-9 16,0 2 8-16,0-3-11 0,0-4 0 15,0 3 0-15,0-3 2 0,0 0 1 16,0 0-1-16,0 0-2 0,0 0-12 16,0 0 0-16,0 0 0 0,0 0 10 15,0 0 0-15,0 0 2 16,0 0 0-16,0 0 0 0,0 0 0 0,0 0-1 16,0 0-1-16,0 0 1 15,0 0-1-15,0 0-1 0,0 0-9 16,0 0 10-16,0 0-10 0,0 0 0 15,0 0-6-15,0 0-4 0,0 0 4 16,0 0 3-16,-2 4 14 0,2 3 1 16,0-4 0-16,0 4 2 0,0-7 0 15,2 4 1-15,-2 3 12 0,4-4 3 16,6-1 1-16,-1 5-1 0,-1-4-6 16,6 4-9-16,-1 0 0 0,1 0-1 15,5 0-1-15,-1 4 2 0,3-2 19 16,2 4 2-16,4-2 0 0,-1-1-3 15,8 3-8-15,-3-3-1 16,8 4 0-16,-2 0-10 0,4-4 19 16,5 3-3-16,10 1 1 0,4 0-1 15,14 0 15-15,9-6 13 0,10-1-1 16,8-7-14-16,-6-3-19 0,0-6-9 16,-6-5 12-16,0 4-13 0,2-4-2 15,2 3 0-15,-2-1 1 0,-2 1 1 16,-2 1 10-16,-3 7-11 0,3-1-1 15,-2 1 0-15,2 3 1 0,2 0 11 16,-7 0 6-16,-3 0 3 0,2 3 1 16,-3 1-1-16,9-4 3 0,4 0-3 15,8 0-6-15,4 0-13 0,5 0 0 16,-9-7-1-16,4 3 0 0,-5 1 0 16,1-1 0-16,2 1 0 15,0 3 0-15,-1 0 0 0,-7 3 14 16,-2 4-2-16,-5 0-10 0,-1 0 12 15,2 3-14-15,4-6 2 0,4 6 9 16,2-6-9-16,0-2 0 0,1 1 9 16,1-3 0-16,-2 0-9 0,4 0 0 15,0-3 0-15,-3 1-2 0,-5-2 0 16,-11 1 1-16,-13 3 0 0,-14-4-1 16,-15 4-1-16,-16 0-1 0,-1 0-14 15,-4 4-6-15,-1-1-15 16,3 1-76-16,0-2-64 0,-7 1-42 15,-8-3-66-15,-6 0-148 0,-33-23-1087 0</inkml:trace>
  <inkml:trace contextRef="#ctx0" brushRef="#br1" timeOffset="-70093.45">4498 16074 1611 0,'0'0'1706'0,"0"0"-1404"0,0 0-88 16,0 0 110-16,0 0-109 0,0 0-5 15,0 0 73-15,0 0-50 0,4-77-72 16,2 56-60-16,3 2-47 0,-3 2-23 16,-2-1 17-16,-2 2 19 0,0 3 12 15,-2 6 6-15,-4 0-37 0,-6 0-46 16,-5 3-2-16,-3 4-12 0,-7 0 12 15,-2 0 11-15,-6 4 22 0,0 3 3 16,-2 3 1-16,2 1 2 0,-1 4 12 16,6 3 25-16,3 3-4 15,4 1-39-15,5 10-9 0,5 1 4 16,7 3-10-16,4 6 0 0,0 2-15 16,8-1 0-16,9 1-1 0,1 0-2 15,5-1-11-15,0-1 10 0,4-2-1 16,-2-3 0-16,-1 1 1 0,-1-5 1 15,-4 4-2-15,-5 0-10 0,-3-6-6 16,-7 2-7-16,0-5-5 0,-4-9-21 16,0 2-36-16,0-7-37 0,-2-7-43 15,0-7-78-15,0-7-160 0,0-7-579 16,-5-36-796-16</inkml:trace>
  <inkml:trace contextRef="#ctx0" brushRef="#br1" timeOffset="-69884.68">4023 16622 4085 0,'0'0'663'0,"0"0"-498"15,0 0 28-15,0 0 54 0,0 0-50 16,0 0 15-16,76-65-58 0,-39 39-88 16,5-6-66-16,3-1-9 0,3 4-42 15,-3 1-64-15,1 5-39 0,-5 6-46 16,-6 3-46-16,-8 3-60 0,-6 11-35 15,-7 0 12-15,-10 7-51 0,-4 7-142 16,-2-3-506-16,-25 18-398 0</inkml:trace>
  <inkml:trace contextRef="#ctx0" brushRef="#br1" timeOffset="-69482.84">4531 16499 2669 0,'0'0'616'16,"0"0"-431"-16,0 0 144 0,0 0-17 16,0 0-94-16,0 0 17 15,0 0-1-15,15-59-72 0,-5 49-46 16,6-1-58-16,-1 11-15 0,-3 0 6 15,5 4 6-15,-1 13 5 0,-3-5 26 16,1 9-29-16,-3 5-29 0,3-1-13 16,-6 1 21-16,5-2-6 0,-7-3-2 15,4-1 5-15,-1-6 9 0,-3-4 49 16,2-6 60-16,0-4 9 0,-4-7-18 16,7-7-43-16,-3-7-54 0,-2-2-30 15,7-8-12-15,-7 1-2 0,4-7-1 16,-2-1-2-16,-3 1-37 0,-1 4-36 15,-2 2-31-15,-2 5 1 0,0 8-40 16,-2 4-42-16,-4 12-68 16,-1 2-125-16,-5 6-216 0,6 11-354 15,0-6-406-15,-1 25-748 0</inkml:trace>
  <inkml:trace contextRef="#ctx0" brushRef="#br1" timeOffset="-69093.85">4988 16409 4171 0,'0'0'603'16,"0"0"-306"-16,0 0 35 0,0 0-116 15,0 0-35-15,0 0 25 0,0 0-152 16,0 0-51-16,0 0-3 0,0 0 12 16,12 14-11-16,11-21-1 15,0-7-1-15,2 0-1 0,-1-5-1 16,-1 1-12-16,0-1-12 0,-7 2 7 15,-5-1 20-15,-1 2 18 0,-10 3 0 16,0 2-15-16,-10 4-3 0,-3 4-3 16,-7 3-15-16,-3 3 18 0,-2 8 18 15,-4 3 21-15,2 8 9 0,3-1 3 16,1 9-8-16,2-2-13 0,9 1-9 16,-1-1-9-16,13-5-10 0,0-2 0 15,9-2 19-15,5-5-9 0,9-4-10 16,0-6 0-16,10-4 1 0,0 0 15 15,2-4-17-15,-2-10-1 0,6 2-11 16,-8-5-52-16,4 3-52 16,-6-4-44-16,-4-1-50 0,-2 2-57 15,-5-1-117-15,-5 3-280 0,-3 1-799 16,-10-14-1257-16</inkml:trace>
  <inkml:trace contextRef="#ctx0" brushRef="#br1" timeOffset="-68871.96">5416 15788 3558 0,'0'0'1478'15,"0"0"-1122"-15,0 0-77 0,0 0-67 16,0 0-70-16,0 0 17 0,-33 70 16 16,31-42-85-16,2 1-50 15,2 10-30-15,6-3-10 0,7 1-21 16,-1 1 5-16,5-5-5 0,1 4-3 15,3-6-21-15,0 3-36 0,-3-7-40 16,3 3-38-16,0-4-71 0,0-1-134 16,-7-4-564-16,13 12-1327 0</inkml:trace>
  <inkml:trace contextRef="#ctx0" brushRef="#br1" timeOffset="-68325.97">5250 17173 78 0,'0'0'3186'16,"0"0"-2666"-16,0 0-319 0,0 0 209 15,0 0 12-15,0 0-73 0,0 0-45 16,75-65-95-16,-52 51-97 0,-1 0-45 16,1 9-28-16,4-2-18 15,-8 4-9-15,1-1-12 0,3 4-1 16,-4 0-1-16,-3 0 0 0,-6 0 0 15,5 0 1-15,-7 0 1 0,0 0 12 16,-1-3 24-16,-3-8-5 0,-2-3-10 16,-2-1 6-16,0-10 6 0,0 2 3 15,0-8-9-15,-4 5 0 0,0 1 16 16,-7 3 26-16,5 1 48 0,-2 10-26 16,-5 4-91-16,3 7 0 0,-4 14-25 15,-5 13 25-15,5 4 42 0,-1 6 3 16,-1 6-15-16,5 2-3 0,1 3-24 15,4-1 12-15,6-7-12 16,0-4-2-16,6-4 0 0,8-10 0 16,7-8 1-16,2-3-2 0,6-11-1 15,2 0-20-15,4-14-60 0,2-4-67 16,0-1-60-16,5-9-60 0,-1-1-113 16,-14 8-274-16,24-33-978 0</inkml:trace>
  <inkml:trace contextRef="#ctx0" brushRef="#br1" timeOffset="-68059.77">6048 16669 2910 0,'0'0'1429'16,"0"0"-1031"-16,0 0 113 0,0 0-89 15,0 0-135-15,0 0-30 0,-62 10-53 16,40 8-83-16,-5 1-43 0,2 9-33 15,2 1-27-15,0 6 3 0,1-2-3 16,7 4-15-16,1-6-3 0,6-1-11 16,1-2-13-16,7-5 3 0,0-9-3 15,13 3-12-15,1-12-12 0,3-1-27 16,8-4-85-16,3-6-60 0,4-7-88 16,-1-5-235-16,-5 4-751 0,16-22-1685 15</inkml:trace>
  <inkml:trace contextRef="#ctx0" brushRef="#br1" timeOffset="-67726.51">6218 16697 1524 0,'0'0'2572'16,"0"0"-2004"-16,0 0-75 0,0 0-74 15,0 0-183-15,0 0-91 0,0 0-33 16,0 0-22-16,-64 76 4 0,49-44-34 15,7 4-48-15,-2 1-12 0,4 1-27 16,6-5 0-16,0-6-6 0,12-6-3 16,0-4 8-16,9-13 28 15,4-4 15-15,4-14-13 0,2-7 14 16,-2-6-1-16,6-7 3 0,-6-7 6 16,-2 1 9-16,-7 4 30 0,-3-6 6 15,-9 9 10-15,-4 3 14 0,-4 2-9 16,-10 9-24-16,-7-2-38 0,-5 14-22 15,-5 0-39-15,-4 4-12 0,-2 3-6 16,4 7-36-16,2 0-67 0,0 3-48 16,6 0-21-16,5-1-49 0,8-2-193 15,5-3-297-15,3-1-572 0,19-10-956 16</inkml:trace>
  <inkml:trace contextRef="#ctx0" brushRef="#br1" timeOffset="-67309.75">6474 16571 2617 0,'0'0'1870'0,"0"0"-1366"0,0 0 13 16,0 0-63-16,0 0-86 0,0 0-88 15,0 0-130-15,0 0-114 0,0 0-12 16,0 0-12-16,13 58-11 0,-3-44-1 16,0 5-1-16,3 2 0 0,-3 0-2 15,2 1-15-15,1-1-9 0,-3-2 9 16,1-1 17-16,-3-1-1 0,-2-6 2 15,0-3 0-15,-2-4 21 0,0-1 24 16,1-3 33-16,-3-7-23 0,0-5-4 16,0-5-24-16,2-1-3 0,-2-4-6 15,0-10-7-15,0-1-11 16,2 2-2-16,0-6-10 0,-2 4 0 16,7 2-9-16,-1 1-3 0,0 5 3 15,7 6 3-15,-1 5 6 0,3 7 0 16,8 4 9-16,-1 3 1 0,3 7 1 15,4 3 1-15,2 8 15 0,0 1-3 16,3 2-9-16,-1 2 10 0,0 1-13 16,-4 2-3-16,-2-1 1 0,-2-1 0 15,-5-1-1-15,-5-6-15 0,1 2-37 16,-5-5-83-16,-3-3-117 0,-1-1-155 16,-5-6-641-16,-4-18-2869 0</inkml:trace>
  <inkml:trace contextRef="#ctx0" brushRef="#br1" timeOffset="-54288.48">1368 13037 878 0,'0'0'1592'0,"0"0"-1363"15,0 0-16-15,0 0 66 0,0 0-123 16,0 0-45-16,0 0 48 0,-57-3 43 16,44-2-51-16,3-2-25 0,-1 3-11 15,3 1 22-15,-4 3-25 0,1 0-69 16,5 7 0-16,-6 5-6 0,4 9 7 15,-5 0-4-15,3 8-10 0,10-29 4 16,-21 65 15-16,7-32 16 16,8 2 45-16,-1-9 43 0,-1 2-89 15,6-12-64-15,2-2-70 0,2-7 33 16,10-7 37-16,1-7 0 0,3-7 1 16,7-2-1-16,0-8-3 0,4 1-12 15,0-5 3-15,2 2-13 0,-3 1-5 16,-1 8-1-16,0 5 13 0,-2 5 17 15,-3 7 1-15,-1 3 18 0,0 6 13 16,-11 12 8-16,0 3 7 0,0-1 6 16,-5 5-3-16,-3-2-9 0,-3 2-19 15,-5-9 6-15,-2 2-5 0,-3-7-22 16,-1-9-61-16,14-5-34 16,-37 4-42-16,18-8-13 0,5 3-35 15,-3-10-124-15,5 1-280 0,3 3-737 16,9-4-1009-16</inkml:trace>
  <inkml:trace contextRef="#ctx0" brushRef="#br1" timeOffset="-53738.2">1412 12997 3287 0,'0'0'413'0,"0"0"-240"0,0 0 39 16,0 0-132-16,0 0-79 0,0 0 51 16,0 0 19-16,0 0-15 0,-13-68-25 15,20 60-28-15,7 1 0 0,-1 0-2 16,3 7 2-16,7 3 16 0,-3 8-7 16,5 8-8-16,-2 2 14 0,2 5-16 15,-2 9 11-15,1-2-12 0,1 3 2 16,-2 6 0-16,0-5 9 0,-3 0-10 15,-1-6 14-15,-3-1 33 0,-5-9 28 16,-1-6 93-16,-4-4 50 0,-4-4-58 16,-2-7-55-16,0-4-41 0,-4-6-47 15,-6-2-19-15,0-6 1 0,-5-3-1 16,1-2 1-16,-3-4 1 16,-6 0 13-16,1 0-3 0,-3-3-10 15,-4-2 13-15,-2 6-13 0,0-5-2 16,31 31-1-16,-70-56-2 0,32 25-15 15,7 1 3-15,-2 2-9 0,11-5-22 16,3 2-12-16,11 4 6 0,4-4 4 16,4 5-1-16,10-2 12 0,8 9-3 15,7-2 4-15,2 7-7 0,4 9-37 16,-2 1 7-16,0 4 14 0,-2 9 43 16,0 8 16-16,-9 4 37 0,-3 2 12 15,-3 8 9-15,-8-4 10 0,-2 7 17 16,-2-7-21-16,-2 0-24 15,-6 0-19-15,-2-10-21 0,4-1-9 16,-7-6-150-16,5-3-101 0,0-7-173 16,4 0-524-16,4-17-586 0</inkml:trace>
  <inkml:trace contextRef="#ctx0" brushRef="#br1" timeOffset="-53072.08">1641 12694 3131 0,'0'0'1331'0,"0"0"-1189"15,0 0 89-15,0 0 65 16,0 0-296-16,0 0-18 0,0 0-15 16,0 0 33-16,0 0 30 0,0 0-6 15,11-37-2-15,-3 13-7 0,4-4 9 16,-3 2 10-16,1-4-4 0,-6 2 1 15,0 2 2-15,-4 2-2 0,0-1-4 16,-2 9 0-16,-4-1-5 0,-4 3-4 16,1 11-6-16,-3-3-12 0,6 6-15 15,-5 0-10-15,1 6 1 0,2 1 12 16,-3 6 9-16,5 1 2 0,0 0 0 16,-2 2-1-16,2 9-10 0,3-6-3 15,-1 9 14-15,4-6 1 0,0 10-1 16,2-6-2-16,7 5-1 15,3-5-17-15,3 2 9 0,5-9 12 16,5-1 15-16,4-8 22 0,0-6-1 16,0-4 1-16,8-7-7 0,2-18 0 15,-6-1 22-15,5-7 21 0,-5-12 54 16,-6 8-40-16,4-13-50 0,-7 3-19 16,-1-1-16-16,-4 1 1 0,-7 5-1 15,1 2-2-15,-9 11-11 0,-2-3-10 16,-2 13-1-16,-2-2 4 0,-2 4 0 15,-9 5 0-15,5 1-3 0,-5 1 0 16,3-1-3-16,-4 8 5 16,1 3 7-16,-1-4-3 0,1 4 3 0,1 0 0 15,-3 4 9-15,5 10-15 16,-2 0 6-16,1 1 12 0,-1 13 0 16,6-2 18-16,0 9 6 0,-1 2 6 15,3 3 7-15,4 2 11 0,0-6-15 16,9 1-32-16,-1-2-1 0,10-12-1 15,3-2 1-15,4-11 18 0,4-6-1 16,4-8-17-16,0-13-3 0,2-8-15 16,-4-4 15-16,2-5-27 0,0-7-67 15,-8 4-72-15,-2 0-32 0,-3 2-24 16,-3 6-60-16,-9 1-159 0,-1 12-284 16,-3 2-536-16,-6 7-523 0</inkml:trace>
  <inkml:trace contextRef="#ctx0" brushRef="#br1" timeOffset="-52593.06">2220 11926 3857 0,'0'0'569'0,"0"0"-301"0,0 0 198 16,0 0-277-16,0 0-117 0,0 0-14 15,0 0-57-15,-52 72-1 0,50-42-2 16,2 1 0-16,2 6-10 0,7-1 9 16,7 6-24-16,-1-5-1 15,5-4-5-15,1-2 2 0,2-12 4 16,-3-1 27-16,1-11 0 0,0-7 37 16,-7-4 26-16,-5-17-5 0,-1-1-18 15,-2-17-19-15,-6-11-6 0,0-17 3 16,-14-14 3-16,-9-10-19 0,-8-7 0 15,-9 4-2-15,-3 2-27 0,-4 18-21 16,5 17 8-16,9 13 1 0,0 9 13 16,10 21 26-16,5-1 34 0,1 4 23 15,-3-3 1-15,-3 4-22 0,-4 4-20 16,2-1-1-16,11 7-12 0,1 13 0 16,13 8 24-16,2 7-6 0,19 8-3 15,18 15-8-15,15 6-10 16,25 11-15-16,9-1-6 0,-9-17-12 15,-13-11-1-15,-20-20 1 0,-20-9 18 16,3-3 15-16,0 4-1 0,2-1-1 16,7-1-16-16,1 1-3 0,-8 1-67 15,-6-1-144-15,-3 1-144 0,-7-3-382 16,-5 13-1770-16</inkml:trace>
  <inkml:trace contextRef="#ctx0" brushRef="#br1" timeOffset="-50139.45">3479 12015 2350 0,'0'0'464'0,"0"0"-464"16,0 0 0-16,0 0 39 0,0 0 153 16,0 0 134-16,0 0-15 0,0 0-103 15,0 0-44-15,4 4-42 0,-4-4-75 16,0 0-47-16,0 0-59 0,0 0-89 15,0 0-170-15,2 0-162 16,0 0-275-16,4 2-918 0,-20-8 883 0</inkml:trace>
  <inkml:trace contextRef="#ctx0" brushRef="#br1" timeOffset="-49800.86">3400 13004 1368 0,'0'0'582'0,"0"0"-138"0,0 0-67 15,0 0-39-15,0 0-23 0,0 0 8 16,0 0-46-16,0 0-23 0,0 0-37 16,0 0-23-16,15 21-22 0,-9-24-31 15,-2 3-43-15,2-4-40 0,-1 4-34 16,-3-3-24-16,0 3-1 0,0 0-57 16,-2 0-113-16,0 0-65 15,0 7-45-15,-2 5-74 0,2-5-359 16,-7 31-1002-16</inkml:trace>
  <inkml:trace contextRef="#ctx0" brushRef="#br1" timeOffset="-49570.38">3642 13892 3074 0,'0'0'520'0,"0"0"-500"0,0 0-18 16,0 0 185-16,0 0 23 0,0 0 7 16,0 0-49-16,0 0-32 15,0 0-22-15,0 0-37 0,33 14-71 16,-33-14-6-16,2 0-111 0,5 3-183 16,-3 1-116-16,0-1-373 0,14 8-1375 0</inkml:trace>
  <inkml:trace contextRef="#ctx0" brushRef="#br1" timeOffset="-49356.27">4076 14584 665 0,'0'0'3309'16,"0"0"-2825"-16,0 0-422 0,0 0 36 15,0 0-2-15,0 0-10 0,0 0-86 16,0 0-33-16,0 0-10 0,0 0 6 16,58-36-40-16,-49 36-108 0,-3 7-126 15,4 0-333-15,13 8-1249 0</inkml:trace>
  <inkml:trace contextRef="#ctx0" brushRef="#br1" timeOffset="-48942.02">6253 14379 4390 0,'0'0'768'0,"0"0"-665"0,0 0-103 15,0 0 0-15,0 0 31 0,0 0-31 16,0 0-110-16,0 0-15 0,0 0 6 16,0 0-108-16,46-4-293 0,-82-3-1053 0</inkml:trace>
  <inkml:trace contextRef="#ctx0" brushRef="#br1" timeOffset="-48712.84">4448 13834 1251 0,'0'0'1877'0,"0"0"-1498"15,-62-15-154-15,60 8-74 0,2 0-82 16,0 0 25-16,0 0 16 0,4-4-7 16,3 8-22-16,9 1-62 0,1 2-19 15,-1 0-109-15,3 16-158 0,-3 1-158 16,-5 1-599-16,-11 29-1146 0</inkml:trace>
  <inkml:trace contextRef="#ctx0" brushRef="#br1" timeOffset="-48503.84">3866 13072 3874 0,'0'0'782'0,"0"0"-576"0,0 0-206 16,0 0-80-16,0 0 16 15,0 0 42-15,0 0-123 0,0 0-155 16,0 0-130-16,0 0-154 0,49-64-203 16,-30 27-1186-16</inkml:trace>
  <inkml:trace contextRef="#ctx0" brushRef="#br1" timeOffset="-48316.11">3824 12035 3992 0,'0'0'502'16,"0"0"-461"-16,0 0-41 0,62-30 0 15,-51 23-3-15,5 0 0 0,1-4-99 16,-5 4-57-16,7-1 4 16,-11 4-31-16,2 4-218 0,-8 0-583 15,-12 4-779-15</inkml:trace>
  <inkml:trace contextRef="#ctx0" brushRef="#br1" timeOffset="-48125.99">4277 11377 3295 0,'0'0'800'0,"0"0"-579"15,0 0-196-15,0 0 124 0,0 0-72 16,0 0-6-16,0 0-71 15,0 0-40-15,0 0-115 0,0 0-84 16,-4 26-113-16,-5-15-263 0,7 18-835 0</inkml:trace>
  <inkml:trace contextRef="#ctx0" brushRef="#br1" timeOffset="-47919.1">4672 12369 3525 0,'0'0'485'15,"0"0"-485"-15,0 0-188 0,0 0 87 16,-25 61-60-16,25-50 34 0,0-2 12 16,0 5 64-16,-2 3 51 0,-2 0 32 15,-3 3-5-15,-5-3-27 0,2 1-221 16,-1-10-384-16,-13 13-747 0</inkml:trace>
  <inkml:trace contextRef="#ctx0" brushRef="#br1" timeOffset="-47721.08">4934 13524 3974 0,'0'0'694'15,"0"0"-565"-15,0 0-92 0,0 0-34 16,0 0 30-16,0 0-8 0,0 0-25 16,0 0-49-16,0 0-25 0,0 0-61 15,50-26-131-15,-42 26-213 0,-2-4-655 16,-2 8-1265-16</inkml:trace>
  <inkml:trace contextRef="#ctx0" brushRef="#br1" timeOffset="-47532.68">5550 13855 3923 0,'0'0'630'0,"0"0"-630"0,0 0-4 15,0 0-51-15,0 0-72 0,0 0-138 16,0 0-110-16,0 0-104 0,0 0-241 15,0 0-868-15</inkml:trace>
  <inkml:trace contextRef="#ctx0" brushRef="#br1" timeOffset="-47346.11">6482 14454 3918 0,'0'0'708'0,"0"0"-548"0,0 0-124 16,71 40-23-16,-57-40-13 0,9 0-111 15,0 0-151-15,2 3-124 0,-5-3-293 16,5 0-1105-16</inkml:trace>
  <inkml:trace contextRef="#ctx0" brushRef="#br1" timeOffset="-47142">5331 15186 4055 0,'0'0'655'15,"0"0"-502"-15,0 0-153 0,0 0 0 16,0 0-2-16,0 0-13 0,0 0-228 15,0 0-54-15,0 0-95 0,62-36-369 16,-47 36-1134-16</inkml:trace>
  <inkml:trace contextRef="#ctx0" brushRef="#br1" timeOffset="-46944.12">6280 15247 4131 0,'0'0'962'0,"0"0"-962"0,76-10-74 16,-59-1-14-16,4 1-69 0,1 1 0 16,3-1-186-16,-2-1-648 0,22-3-901 0</inkml:trace>
  <inkml:trace contextRef="#ctx0" brushRef="#br1" timeOffset="-46761.38">7437 14872 1918 0,'0'0'2497'0,"63"-10"-2111"16,-51 6-351-16,2-3-35 0,-1 4-188 15,3-1-28-15,1 3-111 0,-3-3-231 16,1 1-508-16,-9 10-724 0</inkml:trace>
  <inkml:trace contextRef="#ctx0" brushRef="#br1" timeOffset="-46600.58">8155 14890 4371 0,'0'0'1027'0,"0"0"-875"0,0 0-82 16,0 0-28-16,0 0-42 0,64 47-103 15,-54-47-179-15,1 3-223 0,-11-6-1005 0</inkml:trace>
  <inkml:trace contextRef="#ctx0" brushRef="#br1" timeOffset="-29939.06">5122 13329 297 0,'0'0'0'0,"0"0"-163"0,0 0 133 16,0 0 27-16,0 0-13 0,0 0-17 15,0 0 4-15,0 0 26 0,0 0 3 16,4-4 2-16,-4 4 14 16,0 0 7-16,0 4 215 0,0-1-10 15,0-3-120-15,-4 0 556 0,2 0-280 16,0 0-120-16,-2 0 11 0,2 0-3 15,-2 0-36-15,0 0-31 0,0 0-19 16,2 0-29-16,2 0-52 0,-3 0-26 16,3 0-12-16,0 0 15 0,0 4 7 15,0-4-10-15,0 3-10 0,0-3 0 16,0 4 25-16,-2-4 86 0,2 0 62 16,-2 0 17-16,0 0-56 0,0 0-56 15,-2 0-25-15,-2-4-3 0,2-3 17 16,0 4-2-16,-5-1-34 0,1 1-24 15,4-4-13-15,-2 3-6 0,-5 1 1 16,7-1-13-16,-2 1-3 16,0 3-2-16,0 0-13 0,4-4-6 15,-1 4-6-15,-1-1-3 0,2 1 0 16,0-4-9-16,-2 1 9 0,-2-1-9 16,4 1 9-16,-4-1-11 0,-1 1 1 15,-1-4 10-15,2 3-9 0,-2 1-1 16,-3 3-2-16,5-4 0 0,-6 4-1 15,6 0-2-15,-3 0-12 0,-1 4 3 16,4-1-3-16,0 1 12 0,-5 3 0 16,7-4 0-16,-2 4-9 15,2 0 11-15,-2-3 0 0,1 1 0 0,1-2 1 16,2 4 2-16,-2-3 1 0,0-1 12 16,0 1-13-16,0-1 0 15,2 1-2-15,-3-1 0 0,1 4-3 16,-4 0-9-16,4-2 0 0,-2 6 9 15,-3 3 0-15,1-4-9 0,0 8 10 16,-2-6 1-16,3 5 1 0,1 1-1 16,0-6 1-16,-2 5 1 0,4-3-1 15,-3 0 1-15,3-5-1 0,0 5 0 16,2-7-2-16,0 3-10 0,2-3 11 16,0 0 1-16,0-1 2 0,0 1 13 15,0 3 3-15,2-3 6 0,4 3-6 16,-2 1-16-16,3-2 1 15,-3 8 9-15,4-6-11 0,0 3 1 16,-2-6 0-16,-1 6 0 0,5 0 0 16,-4-3 1-16,-2-1-2 0,7-5 1 15,-3 6-1-15,-2-4 1 0,4 0 1 16,-1-4 0-16,1 1-1 0,-2-1 14 16,1 4-1-16,3-7 6 0,-6 4 3 15,7-1-9-15,-3-3-3 0,-2 0 0 16,2 2 0-16,-1-2 3 0,5 0-12 15,-1 0 18-15,-1 0-6 0,2 0 9 16,-1-2 21-16,3-1 55 0,1-8-31 16,0 4-33-16,-3-3-12 0,3-8-6 15,-1 10 6-15,-4-10-21 0,3 4 0 16,-5-1 0-16,3 1 9 0,-5 0 0 16,2-4 0-16,-4 6-9 15,-1 1 9-15,-3-2-9 0,0-1 0 16,-2 1 0-16,2-1-1 0,-2 0-1 15,0-3 1-15,0 5-2 0,0-6-2 16,0 1 1-16,0-2-2 0,0 1 0 16,0-3 0-16,0 6-9 0,-2-3 11 15,0 1 1-15,2 1 0 0,-4 2 0 16,-3 0 0-16,-3 0-1 0,4 6 0 16,-9-3-1-16,5 1-10 0,-9 3 0 15,1-4 9-15,-5 1-15 16,0 8 16-16,1-5-10 0,-1 0 10 15,-4 0-1-15,4 4 0 0,-2-4-9 16,5 3 9-16,-1 1-12 0,0 3 0 16,3-4 3-16,3 4-6 0,-1 0 0 15,-1 4 3-15,7 3-3 0,-5 0 3 16,5 3 0-16,-2 4-3 0,1-2 15 16,-1 6-12-16,6-1 0 0,-5 2 2 15,5-1 10-15,0 3-15 0,2 1 6 16,-2-1 9-16,4 2 0 0,0-2-9 15,2 1 10-15,0 3-10 0,0 3 12 16,4-6 0-16,2 3 0 0,2-2 2 16,-2 1 1-16,5-1 0 0,-1-2 0 15,5-4 12-15,-1-1-12 0,0 1 9 16,5-3 0-16,0-3-10 16,-3-3 1-16,1-1 0 0,3-3 0 15,-1-1 10-15,2-3-10 0,-1 0 12 16,1-7-3-16,2 0-9 0,2-5 9 15,-3-5-10-15,5-1 1 0,-2-1 0 16,-2-5 0-16,-1-1 0 0,1 3 0 16,-2-3-1-16,-5 2 1 0,-5-1 15 15,1 1-6-15,-6 2-10 0,-4-1 1 16,-2 1-1-16,0-4 0 0,-4 6-1 16,-4-5-1-16,-2 1-2 0,1-1-13 15,-5-1-6-15,4 3 0 0,-5-3 0 16,3 3 0-16,-3 1-1 0,-1-2 4 15,1 5-3-15,1-2-3 16,-3 7 9-16,-1 3-3 0,3-1-6 16,-3 8-3-16,-3 3 0 0,-4 0 6 15,2 7 3-15,-6 7 3 0,0 2 12 16,1 4 1-16,-1 5-1 0,-7 1 0 16,8 2 0-16,-8 2 1 0,9-4-10 15,1 5 9-15,3-1-13 0,2 5-5 16,5-6 3-16,12 4 18 0,1 9 15 15,6-5 12-15,11 0-5 0,5 4 2 16,5-4-3-16,5 0-6 0,0-2 3 16,6-6-3-16,-4-6 6 15,7 1 3-15,-7-6-3 0,4-8 0 16,-2-1-3-16,-2-6-3 0,2-3 0 16,-2-3 0-16,2-6-12 0,-2-1 0 15,2-8-1-15,-2-3 0 0,-2-1 0 16,2-6-1-16,-4 2-1 0,-2-7-2 15,-5-2-19-15,-1-2 0 0,-7 0 6 16,1-1-12-16,-9 1-6 0,-4 1 0 16,-2 1 15-16,-11-2 3 0,1 8 13 15,-9-3-10-15,-1 3 11 0,-3-3 0 16,-8 9-11-16,4-4 10 0,-2 7-10 16,-4-1 9-16,0 4 0 0,-1 5-12 15,-1 1 14-15,4 8 0 16,-2-1-2-16,4 4 0 0,0 0-13 15,0 7 4-15,4 4-6 0,2 5 0 16,1 1-3-16,1 6 0 0,2 12-3 16,2 8 3-16,3 18 3 0,12 12 3 15,8 20 0-15,12-20-10 0,7-8-89 16,0-22-68-16,0-18-133 0,-1-4-225 16,-3-2-609-16,45 17-1683 0</inkml:trace>
  <inkml:trace contextRef="#ctx0" brushRef="#br1" timeOffset="-13623.31">3564 11799 13 0,'0'0'85'0,"0"0"3"0,0 0-42 16,0 0-10-16,0 0-36 0,0 0-39 15,0 0 7-15,-60-51 6 0,45 51 9 16,3 0 14-16,-3 0-16 0,-1 0-43 16,6 4-8-16</inkml:trace>
  <inkml:trace contextRef="#ctx0" brushRef="#br1" timeOffset="55975.03">2313 15301 668 0,'0'0'82'0,"0"0"87"0,0 0-156 0,0 0-11 15,0 0-2-15,0 0 0 16,0 0-20-16,0 0-48 0,0 0 2 16,-33 21 17-16,33-21 30 0,0 0 19 15,2 2 0-15,0-2 0 0,2 0 2 16,-2 0 18-16,3 0 146 0,-1 0-29 15,0 0-59-15,-2 0-16 0,-2 0 42 16,0 0 20-16,0 0-23 0,0 0-62 16,0 3-38-16,0-3 0 0,0 0-1 15,-2 0 2-15,2 0-2 0,0 0-3 16,0 0 2-16,0 0 1 0,0 0 68 16,0 0 52-16,2 0-6 15,2 0-20-15,0 0-22 0,0-3-4 16,5 1 6-16,-3 2 4 0,-2-3-3 15,0 3-11-15,4-7-22 0,-2 7-19 16,-3-4-10-16,1 4-11 0,-2 0 11 16,0 0 0-16,2 0 16 0,-4 0 10 15,0 0-1-15,0 0-5 0,0 0-11 16,0 0-9-16,0 0-13 0,0 0 0 16,0 0-32-16,0 0-4 0,2 0 1 15,-2-3 16-15,2 3 19 0,2-4 12 16,-2 4 14-16,2-3 7 0,5-1 5 15,-3 1 1-15,0-1 0 0,4-3 2 16,-3 4-8-16,-1-4-4 0,6 2-26 16,-4-2 0-16,1 3 10 15,3-3-12-15,-4 0-1 0,7 0 0 16,-1-3 1-16,-1 3-1 0,5-2 0 16,1-1 1-16,0-1 1 0,-1-3 2 15,9 2 8-15,-4-5-9 0,4-1 0 16,0 2-1-16,1-1 14 0,8-4 23 15,-3-2 9-15,6 6 19 0,-2-7 26 16,-2 4-29-16,7-1-35 0,-3-1-13 16,2 4-15-16,-4-3-1 0,5 2-1 15,-1 2 1-15,-2-1 1 0,1 3 0 16,1-3-1-16,2-3-1 16,13-1 1-16,4-6 2 0,17-9-1 15,12 0 1-15,4-10 1 0,4-2 13 16,-6 6-13-16,-21 6 45 0,-2-3 25 15,-6 5 7-15,0 2 59 0,9-4-34 16,-5 3-45-16,2 4-29 0,4-3-12 16,3 5-6-16,-3-5-13 0,7 1 0 15,-3-1 1-15,3-3-1 0,-5 4 0 16,2-4-1-16,9-1-3 0,4-1 4 16,2-3 1-16,-2-2 1 0,0 3 0 15,-6-6 0-15,-3 6 1 0,-3 0 16 16,-3 4 12-16,-4-3-10 0,-12 13-20 15,-10 2 11-15,-15 11 3 0,-6-1-11 16,-5 4-1-16,-1 3-1 0,4-7 1 16,6 5-1-16,0-8-1 15,4 3-1-15,-4 0 0 0,-4 2-1 16,-2 1 0-16,-3 1 1 0,-1 3-1 16,-4 0-12-16,-1-4 11 0,-3 10-1 15,1-6 3-15,-6 3 0 0,1 1 3 16,-1 3 16-16,-4-4-6 0,0 1-11 15,-2 3 0-15,2-4 10 0,-2 4-9 16,-2 0 1-16,3-3-1 0,-1 3 9 16,-2 0-9-16,0 0-3 0,0 0 0 15,0 0-12-15,-5 0-1 0,3 0 10 16,-2 0 0-16,2 0 0 16,2 0 1-16,-2 0-11 0,2 0-37 0,0-4-44 15,0 1-32-15,4 3-33 16,5-4-73-16,1 1-136 0,-2-1-303 15,11-3-770-15,-59 32 620 0</inkml:trace>
  <inkml:trace contextRef="#ctx0" brushRef="#br1" timeOffset="56116.16">6241 13177 1956 0,'0'0'328'0,"0"0"-322"0,0 0-6 15,0 0-126-15,0 0-381 16,0 0 58-16,0 0-294 0,0 0 278 16</inkml:trace>
  <inkml:trace contextRef="#ctx0" brushRef="#br1" timeOffset="56524.99">5881 13301 140 0,'0'0'434'16,"0"0"-33"-16,0 0-62 0,0 0-17 15,0 0-30-15,0 0-68 0,0 0-33 16,0 0-29-16,0 0 6 0,0 0-4 16,6 0-10-16,-2 0-19 0,9-4-14 15,1 3-9-15,3-3-4 0,5-3-10 16,9 0 7-16,15-3-11 0,14-8-12 16,20-1-35-16,9-5-12 0,6 1-16 15,-2-2-16-15,-20 8 19 16,-15 5-7-16,-21 8-11 0,-12-3-4 15,-3 7-2-15,-1-3 0 0,4 3-13 16,2 0-17-16,0 0-8 0,0 3-1 16,-7 8 9-16,-5-2 17 0,-7 5 15 15,-8 3 2-15,0 4 20 0,-10-2-4 16,-5 9-5-16,-6-5-10 0,-1 8 10 16,-7-1-13-16,-6-1 16 0,0 6-14 15,-5 2 10-15,-1-2-9 0,-2 5 26 16,5-4-1-16,1-2-28 0,0 4-3 15,10-8 2-15,4-2-12 16,5-6 11-16,7-1-11 0,1-7-40 16,8-2-228-16,0-1-135 0,2-8-350 15,-8-3-1283-15</inkml:trace>
  <inkml:trace contextRef="#ctx0" brushRef="#br1" timeOffset="57442.24">7177 11332 901 0,'0'0'316'0,"0"0"-7"15,0 0-19-15,0 0-102 0,0 0 23 16,-43-63 57-16,38 52 3 0,-1 1 15 16,-2-1-59-16,0 4-58 0,-3 0-71 15,1 7-98-15,-2 0-42 0,-3 7-6 16,-1 7 13-16,-5 14 35 0,-6 16 15 16,-6 17 11-16,-4 26 37 0,-7 18 32 15,3 20 26-15,10-1 64 0,4-12-43 16,11-11-60-16,7-12-36 0,5-2-5 15,4-7-13-15,0 2-6 0,0-17-4 16,0-14-15-16,0-15 13 0,0-11-13 16,0-3 16-16,0-1-17 15,0 2-2-15,0 8-12 0,-4 2-90 16,0 4-35-16,-2-2-75 0,-2-9-65 16,-1 5-54-16,-1-11-185 0,2 1-603 15,-15-14-459-15</inkml:trace>
  <inkml:trace contextRef="#ctx0" brushRef="#br1" timeOffset="57724.6">6580 12396 2443 0,'0'0'317'0,"0"0"-179"16,0 0-39-16,0 0-34 15,0 0-49-15,-60 31 48 0,49-14 108 16,3 6 63-16,-2 5-17 0,1 9-60 15,3-1-49-15,4 8-32 0,2 6-28 16,2-1-24-16,7-2-3 0,5-3-6 16,0-4 21-16,3-7 19 0,0-8 93 15,1-8 52-15,5-10 38 0,2-7-52 16,14-24-102-16,13-20-66 0,16-24-19 16,13-16-30-16,1-17-16 0,-12 5-91 15,-16 19-63-15,-25 23-18 0,-8 19-14 16,-11 16-43-16,-2-2-49 0,-1 11-152 15,-1 5-250-15,-4-6-984 0</inkml:trace>
  <inkml:trace contextRef="#ctx0" brushRef="#br1" timeOffset="58458.81">7686 10678 1747 0,'0'0'377'0,"0"0"-244"0,0 0-13 15,0 0-62-15,0 0 81 0,0 0 35 16,0 0-7-16,0 0-10 16,35-61-16-16,-35 54-45 0,0 7-52 15,-2 0-42-15,-9 0 1 0,-3 7 16 16,-5 3 38-16,-4 2 22 0,-3 6 0 15,-7 10 1-15,-1-2-17 0,3 10-7 16,3 6-24-16,-1 2-13 0,8-1-3 16,8 1 9-16,9 3-23 0,4-7-1 15,17-1 1-15,6-6 14 0,8-5 9 16,4-6-6-16,4-8-4 0,2-3-2 16,1-4-13-16,-5-7-45 0,0 0-141 15,-6 0-99-15,0-7-136 0,-12 3-246 16,6-13-652-16</inkml:trace>
  <inkml:trace contextRef="#ctx0" brushRef="#br1" timeOffset="58907.83">8132 10786 2553 0,'0'0'438'0,"0"0"-284"15,0 0-26-15,0 0-77 0,0 0 44 16,12-58 92-16,-18 48-54 0,0 3-61 16,-6 3-68-16,-5 1-4 0,1 3-41 15,-9 3 12-15,0 4 1 0,-2 7 9 16,-4 2 6-16,4 5 1 0,-2 0 9 16,4 1-1-16,3-1-21 15,3 2 0-15,7-6-13 0,6 4 16 16,6-5 22-16,2-2 1 0,10-7 24 15,7 0 22-15,5-7 17 0,3 0 33 16,2-7-15-16,2 0-13 0,0-7 3 16,0 2 11-16,-4-9 1 0,-4 7-15 15,-5 2-29-15,-3 1-40 0,-7 4 0 16,-2 7-87-16,-4 0 31 0,-2 11 43 16,0 1 1-16,0 9-16 0,5 3-89 15,1 3-97-15,4 0-42 0,3-4-24 16,3 5-60-16,5-9-53 0,-1-5 1 15,5-3-17-15,-2-8 32 16,-2-3 41-16,-3-7-29 0,-1-7 65 16,-7-3 144-16,-4-2 156 0,-2-6 19 15,-4 2 53-15,0-4 22 0,-6-3-94 16,0 9-167-16</inkml:trace>
  <inkml:trace contextRef="#ctx0" brushRef="#br1" timeOffset="59341.81">8316 10667 189 0,'0'0'584'0,"0"0"58"0,0 0-103 15,0 0-66-15,10 61-86 0,-8-38-79 16,0 5-24-16,1 5-17 0,1-2-44 16,0 2-72-16,0 1-47 0,2 0-35 15,2-4-35-15,3 3-32 0,1-1 0 16,3 1-2-16,3-2 0 0,1-1-3 16,2-2 3-16,-1-9 1 15,1 2-1-15,-7-7 34 0,-1-9 121 16,-5-5 114-16,-6 0-109 0,-2-12-84 15,-2-9-27-15,-8-2-21 0,-5-8-10 16,-3 1-15-16,-3-5 12 0,-4-5-15 16,0 0-1-16,1 0-14 0,-5-2 12 15,4-2 0-15,2 4-19 0,2 0 20 16,3 0-19-16,5 2-4 0,5-2-14 16,4 6 5-16,4-4 13 0,4 8-1 15,8 3-2-15,7 4-4 0,4 2-6 16,4 7 0-16,4 9 7 15,0 1 5-15,2 4 4 0,0 7 2 16,-2 9 1-16,-6-2 12 0,-3 9 1 16,-3 1 0-16,-11 6 2 0,-6-2 3 15,-2 1 21-15,-8-1 7 0,-8-2 6 16,-3-1-6-16,-6-4 0 0,-2-2-10 16,0-5-18-16,-2-4-3 0,5-3-39 15,1-3-87-15,4-4-65 0,11-4-98 16,6-6-307-16,2-4-552 0,37-19-665 0</inkml:trace>
  <inkml:trace contextRef="#ctx0" brushRef="#br1" timeOffset="59741.77">8907 10458 2383 0,'0'0'689'0,"0"0"-163"15,0 0-245-15,0 0-98 0,0 0-140 16,-27-61-5-16,9 54 9 0,-1 0-10 15,-6 0 7-15,1 3-26 0,-3 8-18 16,-2 10-28-16,0 7 3 0,2 8 10 16,2 6-16-16,4 5 12 0,7 0-3 15,2 4 0-15,5-4 3 0,7-5 16 16,4-5 3-16,9-6 11 0,3-8 7 16,5-9 14-16,4-4 5 0,0-6 4 15,0-9 2-15,-1-9 1 0,-1 0 5 16,0-5 13-16,-7-2-12 15,1-2-13-15,-9 2-19 0,-2-2 1 16,1 6-16-16,-5 5-3 0,-2 5-2 16,0 0-23-16,0 7-55 0,0 7-41 15,0 0 68-15,4 7 38 0,4 3 2 16,4 4 13-16,1 4-1 0,5 1 1 16,5-2-1-16,2 1 0 0,0-2 0 15,6-2-2-15,-2-4-50 0,0-3-59 16,2-4-52-16,-4-3-35 0,-5 0-92 15,1 0-89-15,-6-3-183 16,-5-7-763-16</inkml:trace>
  <inkml:trace contextRef="#ctx0" brushRef="#br1" timeOffset="60041.42">9279 10306 2546 0,'0'0'626'0,"0"0"-218"16,0 0-105-16,0 0-178 0,0 0-11 16,0 0 8-16,0 0-35 0,0 0-43 15,0 0-44-15,0 0-37 0,-20-50-7 16,3 58 7-16,-2 6 6 0,-3 7 6 16,1-2 0-16,-2 9-9 0,3 2-10 15,3 1 6-15,5-1 6 0,8 1 10 16,4-5 22-16,2-1 13 15,12-9 18-15,11-2 8 0,6-11-17 16,4 0-7-16,6-3-13 0,3-6-2 16,3-8-79-16,-1-2-28 0,-3-2-37 15,-3 1-68-15,-5-2-93 0,-4-2-95 16,-9 7-162-16,-11 2-453 0,-15-13-289 0</inkml:trace>
  <inkml:trace contextRef="#ctx0" brushRef="#br1" timeOffset="60221.49">9507 10231 2244 0,'0'0'719'0,"0"0"-386"0,0 0 80 16,0 0-112-16,0 0-171 0,0 0-40 16,27 58-25-16,-27-41-15 0,2-5-10 15,0 6-39-15,-2 3-1 0,0-6-55 16,0 3-173-16,0 3-156 0,0-6-163 15,0-1-487-15,8-7-687 0</inkml:trace>
  <inkml:trace contextRef="#ctx0" brushRef="#br1" timeOffset="60408.26">9529 9985 2556 0,'0'0'483'0,"0"0"-49"15,0 0-92-15,0 0-192 0,0 0-118 16,0 0-32-16,0 0-3 0,0 0-57 16,0 0-91-16,0 0-175 0,-26-31-159 15,36 27-590-15,15-3-822 0</inkml:trace>
  <inkml:trace contextRef="#ctx0" brushRef="#br1" timeOffset="60646.3">9742 9783 2632 0,'0'0'504'0,"0"0"34"0,0 0-252 15,0 0-103-15,0 0-102 0,0 0-6 16,0 0-10-16,9 59-9 0,-9-38-4 16,0 9-27-16,-7 1-13 0,3 9-12 15,-2 0 0-15,0 6-1 0,2-3-2 16,2-3-9-16,0 8-4 0,2-8-12 15,4-2-34-15,4-5 0 0,2-3 10 16,3-9-26-16,1-4-31 0,3-8-5 16,1-6 10-16,-1-3-63 0,-5-3-182 15,-1-6-285-15,-9-26-1105 0</inkml:trace>
  <inkml:trace contextRef="#ctx0" brushRef="#br1" timeOffset="60843.64">9527 10123 2606 0,'0'0'591'0,"0"0"-111"0,0 0-137 15,0 0-161-15,0 0-51 0,0 0 5 16,0 0-46-16,77-61-41 0,-52 49-26 16,4-2-23-16,2 0-25 0,4 0 3 15,2 3-21-15,-2 10-93 0,0-6-138 16,-4 7-78-16,-2 0-143 0,-8 3-250 15,4 13-459-15</inkml:trace>
  <inkml:trace contextRef="#ctx0" brushRef="#br1" timeOffset="61053.27">9912 10090 2380 0,'0'0'586'16,"0"0"-326"-16,0 0-31 0,0 0-83 15,0 0-45-15,0 0-6 0,0 0-13 16,0 0-32-16,68 43-13 0,-43-36-18 16,6-7-19-16,2 0-25 0,2 0-132 15,4-3-23-15,-3-4-20 0,1-4 3 16,0 1-21-16,-4-2-62 0,-2-6-133 16,-10 8-249-16,8-23-543 0</inkml:trace>
  <inkml:trace contextRef="#ctx0" brushRef="#br1" timeOffset="61225.78">10433 9931 1808 0,'0'0'684'16,"0"0"-150"-16,0 0-96 0,0 0-116 15,-35 66-48-15,24-48-46 0,3-1-70 16,0 6-53-16,-5 1-43 0,3 6-49 16,-2-6-11-16,1 10-2 0,-1-3-2 15,4-1-42-15,-3 4-82 0,1 0-36 16,2-1-43-16,4 5-73 0,-1-8-85 15,5-1-251-15,9 17-679 0</inkml:trace>
  <inkml:trace contextRef="#ctx0" brushRef="#br1" timeOffset="112409.31">1263 13826 55 0,'0'0'535'0,"0"0"-179"0,0 0-44 16,0 0-12-16,0 0-50 0,0 0-75 15,-72 15-32-15,59-11 6 16,-3-1-23-16,5-3-51 0,1 0-53 16,4 0-22-16,4 0-61 0,2-3-13 15,0-1 41-15,8-3 17 0,4 2 14 16,-1-2-18-16,3 0 17 0,5 0-13 15,-3-3 16-15,1-1 2 0,2 1 14 16,1 1 59-16,-1-8 44 0,1-1 14 16,1-1 5-16,2-5-15 0,4-2-21 15,6-16-9-15,16-12-13 0,13-9-22 16,23-23-23-16,14-15-13 0,21-17-18 16,2 2-2-16,-2 10 1 0,-8 7 16 15,-11 15-19-15,-12 0 3 0,-8 2 13 16,-5 2-15-16,-20 16 1 0,-11 9-2 15,-14 17 0-15,-12 19-1 16,-2-2 0-16,-3 9-21 0,-4-2-45 16,7 0-64-16,-7 0-94 0,5 7 39 15,-13 7-21-15,-2 3-182 0,-17 43-639 0</inkml:trace>
  <inkml:trace contextRef="#ctx0" brushRef="#br1" timeOffset="115693.84">4614 17815 39 0,'0'0'444'15,"0"0"-229"-15,0 0-16 0,0 0-23 16,0 0-4-16,0 0 11 0,0 0-14 16,-62-21 0-16,58 14-17 0,-5 7-31 15,3-4-34-15,2 1-12 0,0 3-7 16,2-4-20-16,0 4-9 0,-2 0-3 16,4 0-4-16,-4 0-16 0,4 0-16 15,0-3-15-15,0 3-17 16,0 0-17-16,0 0 14 0,0 0-1 15,4 0 11-15,0 0 25 0,-2 0 20 16,4 0 5-16,0 0-2 0,9 3 6 16,1-3 13-16,5 4 30 0,10-4-24 15,14 0-9-15,15-9-13 0,17-5-10 16,16-3-15-16,14-6 0 0,1-2-1 16,-11 8 0-16,-6 1 18 0,-17-1 34 15,-1 3-17-15,1 0 4 0,3-5 3 16,7-6 38-16,11-1-16 0,13-5-25 15,2-6-23-15,-1 8-14 0,-1-6 20 16,1 2-2-16,3 1-18 0,-1 2 11 16,-1 10-11-16,-5-3 14 0,-10 5-14 15,-8 1 0-15,-2 5-1 16,-2-2-1-16,1 7-1 0,5-4 1 16,2 8 0-16,2-2-90 0,-4 1-99 15,0-3-114-15,-25 0-232 0,-2-17-832 0</inkml:trace>
  <inkml:trace contextRef="#ctx0" brushRef="#br1" timeOffset="118369.23">8033 11487 140 0,'0'0'46'15,"0"0"-34"-15,-64-12-12 0,58 8-52 16,-3 4-7-16,1-3-28 16</inkml:trace>
  <inkml:trace contextRef="#ctx0" brushRef="#br1" timeOffset="118692.07">7706 11579 85 0,'0'0'179'15,"0"0"-48"-15,0 0 146 0,-66 40-108 16,43-26-35-16,-4 0-7 0,1-1-3 15,7-6 16-15,-4 3 16 0,1-7-13 16,3 4 7-16,2-3-8 0,7-4-12 16,-7 3-10-16,7-3-13 0,2 0-3 15,2 0-14-15,2 0-6 0,-1 0-19 16,3 0-46-16,2-3-19 0,7-1 0 16,1-3 16-16,12-10 32 15,20-2-3-15,18-20-6 0,28-11 6 16,34-20 0-16,29-15-19 0,10 8-7 15,-4-2-6-15,-12 15 3 0,-17 6 0 16,-6 1 0-16,8-1 6 0,7 6 4 16,-3-2-4-16,6 2-18 0,3 4-1 15,14 1-3-15,6 0 0 0,9 11-1 16,3-5-1-16,3 3-130 0,-6 1-119 16,-3 4-172-16,-49 5-366 0,4-8-648 0</inkml:trace>
  <inkml:trace contextRef="#ctx0" brushRef="#br1" timeOffset="127475.56">3196 11393 424 0,'0'0'271'0,"0"0"-30"0,0 0-69 15,0 0 4-15,0 0-42 0,0 0-134 16,0 0-36-16,0 0-45 15,0 0 81-15,0 0 26 0,-46-4-25 16,50 8 0-16,5 3 1 0,-3 3-2 16,0-3-1-16,2 0 1 0,1 4 1 15,-5-10 2-15,6 6 23 0,-6-7 72 16,0 4 61-16,1-4 33 0,-1 0-33 16,2-4-29-16,-2-3-36 0,2 2-19 15,-2-5-14-15,7 3-25 0,-3-7-21 16,4 7-15-16,1-4-4 0,3 2 1 15,3-1-10-15,2-4 1 0,1 4 12 16,3-1 0-16,0-1 0 0,4 1 2 16,-4-2 1-16,8-1 13 0,-4 5 29 15,2-9-3-15,6 4-19 0,2-3-4 16,-2 1-16-16,7-5 17 16,-1 7-4-16,1-1 10 0,-3-3-10 15,-2 8-13-15,-6-2 20 0,-4 5-7 16,2 3 7-16,-8 1-7 0,0 3 6 15,-3 3-2-15,3 4-4 0,0 2-15 16,0 5 18-16,6 0-6 0,-3 0-11 16,10 1 17-16,-3-1-15 0,4 0 18 15,-2 2-21-15,4-6-1 0,-4 1 0 16,-2 3 1-16,-6-7 12 0,6 3-12 16,-6-4 0-16,-2 1 27 0,2 0 11 15,-4-1-10-15,1 8-16 0,-1-3-10 16,4 5-2-16,-8 1 2 0,3 7 0 15,-1-1 20-15,0 10-22 16,-1-1 0-16,1 1 15 0,-2 5-15 16,1-5 2-16,-1 4 0 0,2-2 1 15,-5-6-4-15,5 5 0 0,0-3-2 16,-3-5 1-16,3 6-15 0,-1-10 13 16,-1 3-13-16,-2-3 14 0,1 3 1 15,-1-4-2-15,-1 1 2 0,-3 3 1 16,1-6 1-16,-3 9 1 0,5-5-2 15,-4 1 2-15,3 2-2 0,1 2 0 16,1-5 0-16,4 5 0 0,1-6 13 16,3 3-11-16,0-4 0 0,2-6 0 15,0 6-1-15,-2-3-1 0,-1-3 0 16,-3-1-13-16,2 0 11 16,-7 0-11-16,-3-2-6 0,-1 2 13 15,-6 0 6-15,1 0 22 0,-1 2-19 16,-4 5 20-16,0-2-4 0,0 6-8 15,0-1-11-15,-2 2-19 0,6 2 16 16,-2-2-13-16,3 2 15 0,-1-2-1 16,2-1 0-16,2 1 2 0,1 2 1 15,-1-6 0-15,2 6 2 0,-1-2 13 16,-3 2-14-16,4-1-1 0,-3 0 1 16,3 0-2-16,-4 1-2 0,5 1-1 15,-3-1-9-15,5-5 10 0,1 5-9 16,-1-6 11-16,7 3 1 15,1-3 12-15,8-4-11 0,2 3 20 16,2-5-20-16,2-3 2 0,9 1 21 16,-5-1-21-16,5-3-4 0,-1 1 0 15,1-1 0-15,-3 0 0 0,-2 1 35 16,-1-6 7-16,-3 9-1 0,-2-3 7 16,-2 3-13-16,2-6-9 0,-2 10 6 15,7-4-16-15,-3 7-15 0,4-6 2 16,9 10 16-16,8 1-19 0,2-2 22 15,-9-5-20-15,-3-1 14 0,-5-1-4 16,3-3-12-16,8 2 0 0,-5 1 1 16,1-3 0-16,-7-1-1 15,-2 1-3-15,1 0-10 0,-5-1 13 0,0 0 16 16,0 1 35-16,1 3-38 16,-1 1-12-16,2 1 1 0,-2 5 0 15,5-5 17-15,-3 6-18 0,0-3-1 16,-2 6 0-16,1-2-1 0,-3 2-28 15,-2-5 17-15,-4 8 9 0,-4-8-17 16,-3 5 17-16,-1-5 3 0,-2 5 1 16,-5-2 12-16,-4 5-12 0,1-5 2 15,-5 6 26-15,0-6-4 0,-2 5-12 16,-4 2-11-16,0-1-1 0,0 1 12 16,-2 0-10-16,-2 2 0 0,-2 2 10 15,-4 3-10-15,3-4 10 0,-3 10-12 16,0-6-1-16,-1 3-130 0,-1 1 130 15,2-6 35-15,-3 6-23 16,-1-7 23-16,-1-4-9 0,3-2-4 16,-7-8 7-16,5 1 5 0,-1-6 4 15,-1 1-3-15,1-5-6 0,-1 0-14 16,1-7-11-16,1 5 7 0,-3-5-11 16,3 3-12-16,-1-3-4 0,-1 4-3 15,-1-4-13-15,3 2 0 0,1 1-18 16,1 4-1-16,0-4 0 0,1 4 13 15,1 2 10-15,2 1 28 0,4-3 2 16,-5 6 13-16,3-3 11 0,0-3 6 16,2 2 12-16,-2-2-44 0,1-4 64 15,1 1-20-15,0-8 44 16,0 4-25-16,2-2-15 0,-2-5-17 16,0 4-6-16,0-4 1 0,-1 0-26 15,-1-4-38-15,0-4-47 0,0-3-16 16,-2-3-7-16,3-7 13 0,-1-1-7 15,-2-6 13-15,2-5 6 0,0-1 10 16,-1-1 25-16,-1-1 26 0,2-1 22 16,-2 2 29-16,-1 2-3 0,-1 4 12 15,-4 1-6-15,-1 2 0 0,-1 1-3 16,-3 4 6-16,-2 2 9 0,-2-2 1 16,1 0-13-16,-3 2 9 0,0-2 4 15,-2 2-20-15,2-2 0 16,1-4-9-16,-3 3-15 0,8-6-1 15,-4 2-20-15,5-2-5 0,-1-5-4 16,1 0 13-16,1-2 1 0,1-2-8 16,-1 0 23-16,0-1 1 0,-1 1 22 15,-1 1-4-15,-1-1-3 0,-3 6-16 16,0 1 22-16,-6-1-20 0,4 5-2 16,-4-2 0-16,-2 1 1 0,-2 3-1 15,0 1 13-15,-2-1-1 0,2 1-11 16,0-5 14-16,4 2-15 0,-4 2-1 15,6-4-1-15,-2 2-11 0,4 0 13 16,-1-6-1-16,-3 3-2 0,2 1 3 16,0-2 22-16,-2 2 29 15,-4 2-16-15,4 1-10 0,-6 3-3 16,4 1-9-16,-2-4-10 0,-2 10-3 16,1-3 0-16,1 1 19 0,0 5-3 15,2-6-14-15,4 4 8 0,1-1-8 16,-1 1-4-16,2-4-5 0,2 1 7 15,-4 5 3-15,5-6 29 0,-1-3-32 16,-2 5-7-16,0-4 4 0,0-1-19 16,-2 5 10-16,-1-2 12 0,-1-2 60 15,4 4-47-15,-4-5-13 0,0 3-79 16,0-1 57-16,2-2 22 0,4 2 0 16,-4 2 0-16,3-8 0 15,1 10 3-15,-2-3-3 0,2-3-2 16,-1 9-1-16,1-2-19 0,-2 0 6 15,0 4-6-15,5 3 9 0,-3 1 10 16,4 3 0-16,1-4 3 0,1 4 1 16,5-1 18-16,1 1-17 0,5-1 8 15,2 1-10-15,0-4-32 0,4 0-16 16,0-2-2-16,2-5 15 0,4 0 32 16,0-7 3-16,-2 2 3 0,7-9 16 15,-3 5 0-15,-4-8 3 0,2 5-3 16,-4-6 16-16,-2 3-19 0,0-1 6 15,-4 2 3-15,-4 2-12 0,0-2-11 16,-7 2 1-16,3 1-1 0,-3 1 9 16,-1 1-11-16,4 2-16 15,-5 2-12-15,0-5 24 0,7 5-18 16,-4 1 10-16,3-6-1 0,-1 8 10 16,4-5-13-16,-3 0 13 0,5 2 0 15,-2-5-13-15,-2 8 15 0,3-8 1 16,1 3 1-16,-4 1 0 0,4-4-1 15,-3 7 12-15,-1 1-9 0,2-5-1 16,-5 7 0-16,5-2-1 0,-6 2-1 16,3-3-1-16,-3 6-1 0,-5-1 1 15,5-2 1-15,-3 0-1 0,-1 2 1 16,-5-5-1-16,4-4-2 16,-1 5-9-16,1-1 11 0,0-8-1 15,-1 9-14-15,-1-8 3 0,2 3-3 16,-1 2 0-16,1-2 14 0,5 7-20 15,-5-2-19-15,0 2 6 0,-1 4-13 16,-1 3-22-16,0 0-13 0,-1 2-3 16,-3 5 21-16,0 0 27 0,0 0 25 15,-2 0 13-15,1 0 19 0,-8 0-3 16,8 0 7-16,-5 0-20 0,-3 0 13 16,3-4-13-16,-2 1 17 0,2-4-19 15,2 0 1-15,-4 0 0 0,7 3-2 16,-1-3-16-16,4 4-16 15,-2-1 6-15,4 1-9 0,-1 3 3 16,1 0-4-16,-2 0-44 0,1 0 0 16,-3 7-17-16,-2 0-13 0,-2 0-22 15,0 7 12-15,-2-4 10 0,-2-1 29 16,4 1 32-16,-2-3 10 0,0 4 17 16,2-4-8-16,4-7 14 0,0 3 16 15,3-3 0-15,1 0-2 0,4 0-69 16,1 0-254-16,8 4-385 0,-13 26-53 0</inkml:trace>
  <inkml:trace contextRef="#ctx0" brushRef="#br1" timeOffset="139241.77">926 13859 408 0,'0'0'479'0,"0"0"-228"0,0 0-94 16,0 0-155-16,0 0 55 0,0 0 76 15,0 0 14-15,60-40-30 0,-29 19-30 16,2-2-38-16,4 2-33 0,3 0-14 16,-1-1-2-16,0 1-6 0,2 2 6 15,5 1 29-15,-1 1 13 0,1-3 14 16,-1 3 31-16,3-4 1 0,-1-2-14 16,3-8 1-16,-2 1-11 0,7-6-12 15,10-18-13-15,7-7-7 0,17-21-6 16,6-6-7-16,12-9-16 15,-7-1 14-15,-7 9-15 0,-11 5 0 16,-14 9 1-16,-1-1 10 0,-5-6 0 16,-7 1-10-16,-1-11 0 0,-6 5 27 15,-11-4-14-15,-2-1 22 0,-8 1-9 16,-8 0-13-16,-9 4-14 0,-2-5-2 16,-4 4-3-16,-2-2 1 0,0-3-11 15,0 3-3-15,3 9 14 0,1 13-17 16,-2 0 8-16,0 14 11 0,-2 18 1 15,-2-4 12-15,0 12 3 0,-4 10 3 16,-6-1-17-16,-1-5-2 0,-9-6-1 16,-20-8-21-16,-11 1-36 15,-22 4 6-15,-22 15 4 0,-18 8 9 16,-9 10 10-16,4 10 6 0,6 8-9 16,19 4 14-16,15 3 18 0,22-2 16 15,14-2-16-15,-1 15-26 0,-15 15 0 16,-24 24 26-16,-18 22 0 0,-3 8 25 15,-2 3-25-15,3 0-49 0,-5 7 17 16,-3-3-3-16,5-11 18 0,3 4 15 16,14-11-27-16,13 4 26 0,9 1-10 15,6-1 11-15,4-8-31 0,11-2 1 16,10-6-17-16,14-9 36 0,15 2 13 16,6 7 1-16,4 2 35 0,8 13 55 15,5 1-1-15,-1 0-25 0,7-2-32 16,0-13-8-16,-2-4-25 15,-1-6-1-15,-1-1 1 0,-1-4 0 16,1-11 0-16,-9-10 1 0,5-14-1 16,-5-8-16-16,5-6-6 0,7 12-14 15,22 6 0-15,24 0 36 0,37 1 0 16,36-22 46-16,6-16-44 0,8-23 33 16,-17-24 7-16,-8-18 10 0,-5-6-7 15,1-9-19-15,8-9-26 0,2 1-35 16,-1-6-59-16,-7-2-68 0,-10-8-74 15,-5-1-222-15,-32 21-317 0,10-17-24 16</inkml:trace>
  <inkml:trace contextRef="#ctx0" brushRef="#br1" timeOffset="189208.87">27631 1994 779 0,'0'0'1718'16,"0"0"-1572"-16,0 0-121 0,0 0 27 15,0 0 86-15,31-65 61 0,-14 51 22 16,-1-5-24-16,3-2 6 0,-1 4 21 16,-1-3 30-16,-5 10 29 0,-1-1 23 15,-9 4-34-15,-2 0-58 0,0 0-56 16,-11 4-6-16,-3-2 5 0,-5 1-15 15,-3-3-33-15,-3 4-36 0,-4 3-28 16,-2-7-9-16,0 3 3 0,0 1-3 16,2-1 1-16,0 1-10 0,4-1-6 15,2 1-20-15,5 3-1 16,1 0-18-16,1 10-9 0,3 4-1 16,3 4 10-16,-4 15 6 0,3 14 9 15,1 0 2-15,4 0 1 0,2 0 10 16,4-5 21-16,0 5 5 0,0 11-6 15,8-8 3-15,0 4 3 0,2-7 6 16,1 1 0-16,1-1-6 0,-1 0-14 16,-3-4-19-16,0 3-3 0,-4-6-1 15,-2 7-27-15,-2 0-32 0,-2-3-15 16,-4-4-27-16,-6 5-19 0,-1-12-6 16,3 4-12-16,-3-13-9 0,3 2-40 15,2-12-58-15,0-7-78 16,3-3-299-16,1-4-815 0,-2-28-1166 0</inkml:trace>
  <inkml:trace contextRef="#ctx0" brushRef="#br1" timeOffset="189498.7">26966 2381 4320 0,'0'0'693'15,"0"0"-391"-15,0 0 20 0,0 0-101 16,0 0-55-16,0 0 2 0,78 10-20 16,3-10-55-16,24-12-66 15,9-5-27-15,-3 3 0 0,-9-7-2 16,-17 5-10-16,-15 6-3 0,-16 3-12 16,-19 0-48-16,-15 7-61 0,-5-4-17 15,-5 4-19-15,-2 0-16 0,1 0 15 16,-5 0 64-16,-4 4 15 0,-10 3-3 15,-7 0-4-15,-10-1 0 0,0 1-18 16,2 4-170-16,3-9-315 0,9 1-613 16,7-12-1064-16</inkml:trace>
  <inkml:trace contextRef="#ctx0" brushRef="#br1" timeOffset="189825.63">28433 1871 988 0,'0'0'3129'0,"0"0"-2741"0,0 0-52 15,0 0 140-15,-49-61-185 0,32 58-12 16,-2 3-44-16,-3 0-63 0,-9 14-55 16,-6 12-20-16,-7 26-13 0,-3 18-9 15,-3 21-12-15,2 15-15 0,7-1-9 16,6-11-9-16,12-17-12 0,13-27-3 15,6-11-3-15,4-13-9 0,0-5 0 16,8 2 0-16,0 1-1 0,7 2 1 16,1 5-2-16,7 3 1 15,4-10-2-15,2-1-2 0,2-6-40 16,0 1-54-16,0-10-57 0,-2-1-40 16,0-3-8-16,-4-1-22 0,-3-3-55 15,-1 0-117-15,-2-3-235 0,-7-1-633 16,9-11-676-16</inkml:trace>
  <inkml:trace contextRef="#ctx0" brushRef="#br1" timeOffset="190362.68">28566 2246 2970 0,'0'0'1379'0,"0"0"-944"15,0 0-9-15,0 0-13 0,0 0-102 16,0 0-30-16,0 0-86 0,0 0-74 15,0 0-46-15,0 0-18 0,-44 55-9 16,59-45-9-16,5 4-24 0,9-5-13 16,-2 5-1-16,4 3 0 0,2-1-1 15,-2 5-3-15,-2 0-18 0,0 1-6 16,-4-1-9-16,-9 5-21 0,3-5-18 16,-7 5-9-16,-1-5-4 0,-1-3 10 15,-8-2 3-15,0-3-7 16,-2-2-11-16,0-4-4 0,0-4-12 15,0-3-63-15,-4 0-143 0,4-10-358 16,-6 3-923-16,6-30-1296 0</inkml:trace>
  <inkml:trace contextRef="#ctx0" brushRef="#br1" timeOffset="190609.31">28898 2246 4063 0,'0'0'941'0,"0"0"-484"0,-68 21 48 15,54-15-146-15,-1 1-70 0,-3 7-61 16,-3-4-83-16,-2 11-79 0,0-2-36 16,1 6-30-16,5 1-2 0,-1 2-16 15,5 1-6-15,3 3-18 0,6-3-46 16,-5-3-44-16,5 6-15 0,-2-2 0 16,4-6 2-16,0-1 19 0,-6-2 11 15,4-8-3-15,-1 1-18 0,3-8-18 16,2-3-58-16,0-3-183 0,2-9-553 15,5-5-498-15,15-40-1145 0</inkml:trace>
  <inkml:trace contextRef="#ctx0" brushRef="#br1" timeOffset="190892.7">28892 1770 2297 0,'0'0'1644'0,"0"0"-1085"15,0 0-55-15,0 0-17 0,0 0-193 16,0 0-73-16,0 0-53 0,0 0-5 16,66-7-49-16,-16 32-41 0,0 1-19 15,-7 2-3-15,-8 1-12 0,6 5 3 16,3 7 3-16,5 7 9 0,-1 9-9 16,-9-3-12-16,-12 0-12 0,-4 4-18 15,-9-4 9-15,-10 2-12 0,-4 1-1 16,-8 1 0-16,-12-11 1 0,-3 3-1 15,-8 3-2-15,0-13-9 0,-9 0-3 16,1-3-18-16,4-13-51 16,-4-1-105-16,4-9-142 0,10-7-249 15,-29-14-1381-15</inkml:trace>
  <inkml:trace contextRef="#ctx0" brushRef="#br1" timeOffset="191676.37">27207 1258 232 0,'0'0'2024'16,"0"0"-1585"-16,0 0-34 0,0 0 82 15,0 0-90-15,0 0-40 0,0 0-29 16,0 0-73-16,-57-14-109 16,57 14-75-16,2 0 5 0,4 0 30 0,4 0 25 15,3 0-25-15,3 0-21 16,5 0-6-16,2 0-10 0,1 0-5 16,3 0-19-16,4 0-18 0,2 0-15 15,4 0-10-15,3-4-1 0,-1 1-1 16,4-1-1-16,1 1-2 0,-1-4 0 15,-3 3 3-15,-5-3 12 0,-6 2 3 16,-7-2 22-16,-5 3 17 0,-9 1 9 16,-6-1 70-16,-2 1-4 0,-2 0-41 15,-2 3-16-15,-2-4-12 0,0 1 9 16,-1-1 3-16,3 1-12 0,-4-1-12 16,-2-3-6-16,1-2-18 0,1 2-12 15,-4 0-9-15,3-7-3 0,-1 4-3 16,2-6-12-16,2 2 12 0,-3-3-9 15,5-2 10-15,-2 1 0 16,2-3-1-16,0 2-9 0,0 2-9 16,0-4-18-16,-1 5-27 0,1-1-24 15,-4 3-33-15,0 0-49 0,2 5-63 16,-3 2-109-16,-1 7-263 0,4 0-858 16,-9 26-1873-16</inkml:trace>
  <inkml:trace contextRef="#ctx0" brushRef="#br1" timeOffset="192626.59">26953 3195 756 0,'0'0'457'0,"0"0"2"0,0 0-44 16,0 0 16-16,0 0-22 0,0 0 19 16,0 0-50-16,0 0-47 0,0 0-35 15,33-36-18-15,-31 36-14 0,-2 0-10 16,2 0-56-16,0 0-65 0,5 0-33 15,3 0 12-15,9 0-24 0,14 0-34 16,18 0-39-16,26-7-15 16,18 0-3-16,14-4-10 0,-7 4 11 15,-9 7 2-15,-25 0 2 0,-18 0 20 16,-15 7-19-16,-13-3-3 0,-1 3-16 16,-4-4 4-16,-1 4-12 0,1 0 3 15,-3 7 21-15,-8-5 9 0,-8 5 36 16,-22-4-2-16,-22 8-4 0,-26-6 6 15,-21-2 25-15,-19-6 5 0,-2-1 49 16,1 1-49-16,5-4-24 0,5 0-6 16,6 0-6-16,18-4-5 0,19 1-31 15,19 3 18-15,18-4-19 0,7 1 0 16,3 3-2-16,1-4-12 0,1 1-18 16,3 3-55-16,8-4-8 0,21 4 54 15,24 0 36-15,30 0 1 0,28 4-1 16,27-1 2-16,3-3-2 15,-7 0 1-15,-15 0 0 0,-13-7 0 16,-3 2 0-16,-2-2 0 0,-19-3-1 16,-14 3 2-16,-23 3 0 0,-14 1 1 15,-13 3 3-15,-1-4 15 0,-3 4 27 16,-6-3 42-16,-11 3-84 0,-26 0-3 16,-39 3-27-16,-42 11 18 0,-35 9 9 15,-12 1 33-15,1 4-18 0,17-9-12 16,28-8 12-16,28-1-12 0,24-6-3 15,30-4-14-15,17 0-118 0,9 0-112 16,7-7-107-16,2 3-217 0,19-6-1353 16</inkml:trace>
  <inkml:trace contextRef="#ctx0" brushRef="#br1" timeOffset="204526.55">25200 2287 848 0,'0'0'999'0,"0"0"-710"15,0 0-27-15,0 0 106 0,0 0-12 16,0 0-78-16,0 0-34 0,0 0-26 16,0 0-16-16,4-51-15 0,3 35-16 15,1-1-14-15,0 3-33 16,-2 0-35-16,-2 5-22 0,5-1 10 15,-7 3-1-15,0 3-15 0,-2 4-21 16,0 0-16-16,0 4-2 0,0 3 14 16,0 5 13-16,-2 2 3 0,2 0 9 15,-2 10 51-15,2-1-12 0,0 5-24 16,0-2-7-16,2 4-5 0,0 1-10 16,0 6 4-16,0-2-10 0,0 1-9 15,0 1-5-15,0-1-10 0,4 3-12 16,-1-6-10-16,-1 2 13 0,0-9 9 15,0 0-12-15,4-1 0 0,-2-8 15 16,-1-5 27-16,5-1 19 0,-4-4-16 16,0-4-9-16,7-3-9 0,-3-3-9 15,0-8 1-15,-1-1-13 16,3-9-6-16,0 4 0 0,1-6-11 16,-3-1-1-16,5-3 1 0,-5-1 0 15,2 2 11-15,-3 2-12 0,3-2 1 16,-4 1-1-16,-1 4 1 0,1 2 0 15,-4 5 1-15,0 0 0 0,-2 9-2 16,-2-5-12-16,2 6-15 0,-2 1-7 16,0 3-2-16,2 0 3 0,2 3 32 15,1 11 1-15,-1-5 2 0,2 5 10 16,-2 3-9-16,8 6 12 0,-3-2 6 16,5 1-6-16,1 3-13 0,-1-1 17 15,5-1 5-15,1-6-3 16,1 1-9-16,0-2 0 0,-3-6-9 15,3-3 12-15,-4 0-12 0,-1 0 15 16,-1-7 3-16,-3 0-3 0,-2 0 9 16,-1 0-3-16,-3-11 0 0,0 1-3 15,2-4-3-15,-4 2-15 0,3-13 9 16,1 5-10-16,-2-10-2 0,0 2 2 16,5-5 1-16,-5 3 0 0,0-8 9 15,0 5-10-15,-2 3 0 0,-2-5 1 16,-2 5-2-16,-2-1-1 0,-8 5-1 15,2 1-20-15,-7-1-21 0,-1 9-48 16,-5-1-51-16,4 3-55 0,-1 4-63 16,1 4-107-16,11 4-401 0,6 3-1077 15</inkml:trace>
  <inkml:trace contextRef="#ctx0" brushRef="#br1" timeOffset="205242.7">25233 1727 828 0,'0'0'782'0,"0"0"-428"16,0 0-49-16,0 0 50 15,0 0-23-15,0 0-60 0,0 0-33 0,0 0-46 16,0 0-10-16,0 0 18 16,-22-7 28-16,22 3 0 0,0 1-19 15,0 3-32-15,2-4-19 0,-2 4-25 16,2 0-15-16,4 0-28 0,-2 0-18 16,2 0-6-16,0 0-10 0,7-3 7 15,-3 3-7-15,9 0 16 0,1-4-7 16,3 1-29-16,2-1-16 0,8 1-3 15,-2-1-3-15,6-1-12 0,-2-2 12 16,5 4-13-16,-1-1 0 0,-4 1-1 16,2-1 0-16,-6 1 1 0,2 3 0 15,-10-4 10-15,-2 4-10 0,-9 0 14 16,3-3 5-16,-7 3 9 0,-6 0 30 16,2 0 21-16,-4-4 67 15,0 4-61-15,0-3-47 0,0-4-22 16,0 2 0-16,-4-2 0 0,2-4-15 15,2 4 0-15,-4-3 12 0,-2-1-3 16,2 2 3-16,-5-1 3 0,5 3-17 16,-4 0 2-16,-2 0 12 0,-1 0-3 15,-1 0 3-15,1 2-3 0,-5-6 0 16,1 1-11-16,3 3 2 0,-2-7 9 16,-1 4-11-16,3-6-1 0,1 5 0 15,1 1-15-15,2-1-9 0,-1-1-21 16,5 5-78-16,4 0-76 15,-2 4-91-15,2 3-79 0,0 0-68 16,0 3-229-16,2 4-798 0,7 12-1411 0</inkml:trace>
  <inkml:trace contextRef="#ctx0" brushRef="#br1" timeOffset="205733.54">26252 1425 2236 0,'0'0'662'0,"0"0"-466"0,0 0 34 16,0 0 78-16,0 0-100 0,0 0-20 16,0 0-102-16,0 0-52 0,0 0 13 15,0 0 49-15,2 0 22 0,3 10 46 16,-1 4 2-16,0 0-27 15,0 6 11-15,0-3 20 0,-2 4-8 16,4 2-29-16,-1-3-11 0,-1 3-35 16,2 2-17-16,-4-3-13 0,4 3-17 15,-2-1-19-15,0-1-18 0,-1 1 9 16,1-1-12-16,-4-2-2 0,2-4-1 16,-2-1-9-16,0-2 0 0,4-7-28 15,-4 0-29-15,0 0-34 0,0-7-6 16,0 0-34-16,-4 0-57 0,2 0-54 15,-2-4-111-15,-3-3-312 0,1 4-794 16,-8-11-956-16</inkml:trace>
  <inkml:trace contextRef="#ctx0" brushRef="#br1" timeOffset="206109.63">26071 1449 783 0,'0'0'2074'0,"0"0"-1709"0,0 0-78 15,0 0 149-15,0 0-151 0,0 0-40 16,0 0-59-16,0 0-73 0,0 0-36 16,0 0 18-16,-25-43 12 0,35 36 9 15,0-4-19-15,-3 4-17 0,5 0-5 16,-4 0 1-16,-6 2 6 0,5 5 0 15,-1-3-28-15,-2 3-17 0,0-4-10 16,-2 4-3-16,6 0-3 16,3 0-3-16,3 0-5 0,3 0-10 15,5 4-3-15,5-4 0 0,2 0-1 16,6 0 0-16,1 0 0 0,1 0-2 16,-2-4-10-16,2 4-2 0,-6-3 12 15,2 3-12-15,-8 0-6 0,-2 0-52 16,-7 0-60-16,-3 0-79 0,-5 0-126 15,-4 0-200-15,-14 0-762 0</inkml:trace>
  <inkml:trace contextRef="#ctx0" brushRef="#br1" timeOffset="208809.59">25459 3178 62 0,'0'0'134'0,"0"0"-33"16,0 0 81-16,14-56 11 0,-10 35-40 15,0 7-29-15,5-2 39 0,-3-5 32 16,2 4 7-16,0 1-43 0,3-1-35 16,-3 3-53-16,6 0-71 0,1 5-42 15,-1 6-13-15,7-1 26 0,4 4 29 16,4 7-33-16,-2 5-178 0,2 2-24 15,-5 0 4-15,-3 6-10 16,-6-3-27-16,-7-3 121 0,-8 0 147 16,-6-2 52-16,-15-5-13 0,-18-3 26 15,-19-4 118-15,-23-4 29 0,-24-6-7 16,-9-3 0-16,7-1 3 0,22 1-22 16,25 6-37-16,29 0-16 0,10 3-16 15,5 2-20-15,5 2-41 0,-1 0-56 16,4 0-97-16,-1 0 32 0,7 0 46 15,9 6 19-15,9 1 36 0,15 3 9 16,6 0-24-16,21 4-21 0,-6-5-43 16,2-2 42-16,-3-3 1 0,-7-4 2 15,5 0 2-15,9-4-2 16,-2-3 0-16,-4 2 0 0,1-9 11 16,-3 4 7-16,-4-1-1 0,-3-3-16 15,-4 9-3-15,-6-6-1 0,-8 4-34 16,-6 4-27-16,-15 3 59 0,-12 10-30 15,-36 6-12-15,-36 9-104 0,-40 4-17 16,-35 6 23-16,2-5 35 0,14-6 66 16,42-8 39-16,39-9 3 0,25-4 214 15,14-3 52-15,11 0 10 0,0 0-11 16,4-3 25-16,4-4-212 0,2 2-78 16,25-13-42-16,28-3 13 0,39-8 13 15,32-3 16-15,25-4 2 0,4-1 1 16,-15 12 0-16,-18 6 0 15,-25 9-3-15,-24 10 1 0,-24 0 0 16,-16 3-1-16,-22 4-20 0,-5 0-2 16,-6-1-78-16,-6 4 6 0,-17 4 72 15,-25 7 22-15,-30 2 13 0,-40-3-1 16,-27 0-9-16,-10-3-3 0,8-6-42 16,11 3-49-16,14-6-67 0,39-1-219 15,-6 0-371-15</inkml:trace>
  <inkml:trace contextRef="#ctx0" brushRef="#br1" timeOffset="210407.51">24956 3602 22 0,'0'0'0'0,"0"0"-17"0,85-25 12 16,-58 18 5-16</inkml:trace>
  <inkml:trace contextRef="#ctx0" brushRef="#br1" timeOffset="211664.67">24712 3591 110 0,'-84'0'1'0,"61"0"79"15,6-7 178-15,-1 7-89 0,1-3-64 16,-3-1-27-16,-1 4-45 0,-2-3-24 16,-2 3-9-16,7 0-29 0,3 0 10 15,1 0-8-15,6 3 14 0,-1 4 10 16,5-3-16-16,2-1-76 0,0 4 10 15,2-7 52-15,-2 4 33 16,0-1 26-16,0-3-10 0,0 2-14 16,0-2 0-16,-2 0 34 0,1 0 62 15,1 0-46-15,2 3-16 0,0-3 62 16,5 0 22-16,7 4-12 0,2-4-23 16,3 3-20-16,8 1-30 0,6-1-23 15,2 4-12-15,8-3 0 0,1 6 0 16,3-3 2-16,0-2 0 0,9 6-2 15,12-1 2-15,11 8 0 0,8-2-1 16,16-3 12-16,11 1-10 0,5-3-3 16,1-4 3-16,8-4-1 0,-6-3 17 15,10 4 33-15,7-2-35 0,-3 5 2 16,-2 0-7-16,-3 3-12 16,-3 4 0-16,4-4 59 0,-2-1-1 15,2 2-15-15,-4-1-40 0,3 4 23 16,5-2 3-16,9 2-16 0,5-3-13 15,5 6-9-15,9-5 9 0,7 2 30 16,7-3-14-16,0 3-13 0,1-7 17 16,-5-4-17-16,-3-3 16 0,-7-3-12 15,-9-11-7-15,-11-4-20 0,-7 3 20 16,-3-10 0-16,-12 1 1 0,-9-2 3 16,-9 1 15-16,-11-1-19 0,-5-2 13 15,-11-2-11-15,-3 6 28 0,-14-2 5 16,-12 8-5-16,-15 3-11 0,-13 4-6 15,3-3-13-15,0 4-12 0,1-1 12 16,5-4 2-16,10-10-2 16,3 3-1-16,-1-6 1 0,2 5 0 15,1-8-46-15,-1 1 16 0,-4-5 14 16,-2-5 6-16,-6 7 10 0,-2-9 13 16,-6-2-13-16,-7 1 0 0,-3-4-3 15,-5 0-13-15,-6-4 16 0,0-7 3 16,-13 8 0-16,-5-11-3 0,-11-7 0 15,-13-9-3-15,-17-15-23 0,-12-6 13 16,-7-3 10-16,3 10 3 0,9 6-2 16,6 11 0-16,11 6 2 15,-5-3 1-15,0-6 0 0,2-1-1 16,3-3-1-16,-7 3-16 0,8 12 14 16,11 19 3-16,4 12 16 0,-2-5-13 15,-13-15 32-15,-9-16-12 0,-10-16-10 16,8 8-13-16,9 20-26 0,0 10 7 15,-12 12 6-15,-12-6 13 0,-15-15-26 16,-14-10 25-16,-5-12-2 0,-3-11-62 16,-11 6-71-16,-7 8 15 0,-7 9 43 15,-3 7-19-15,-1 11-14 0,-3 2 33 16,1 5 29-16,1 8-7 0,3 2 34 16,1 0 19-16,5 5 0 0,2 2 2 15,1 5-2-15,3 7 1 0,2 10 2 16,0-6 22-16,-2 1 24 0,-4 2-20 15,-4-7-24-15,-9 7 0 0,-6 7 0 16,-8 0 0-16,-6 14 11 16,-7 7-10-16,1 5 10 0,-3 7-11 15,9 6 18-15,6 4-17 0,4 1-3 16,10 10-21-16,11-3-44 0,8 6-23 16,10 4 0-16,7-3-29 0,5 3 19 15,7-2 49-15,2 2 23 0,21-7 3 16,12-7 22-16,19-5-28 0,14-12 3 15,-19 17 3-15,-16 14 10 0,-6 14 10 16,-6 23 0-16,5 6 3 0,20 4 17 16,16-3 25-16,20 7 7 0,13 3 16 15,9-2 124-15,11 6-94 16,5-4-17-16,10-4-3 0,2 12-62 16,13 4 7-16,2 2-20 0,1-2 26 15,5-5-13-15,-6-10-13 0,8 0-39 16,-4-1 3-16,8 1-16 0,0-11 19 15,4-3 13-15,7-8 19 0,13-4 1 16,18-6 0-16,14-5 13 0,20-2-11 16,17 2 14-16,21 4-16 0,17-9-22 15,5-2-53-15,9-7-140 0,-52-18-114 16,29 1 33-16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1100.67188" units="1/cm"/>
          <inkml:channelProperty channel="Y" name="resolution" value="1936.58398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1-04-27T22:05:25.349"/>
    </inkml:context>
    <inkml:brush xml:id="br0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9852 5110 1076 0,'0'0'524'16,"0"0"-254"-16,0 0-108 0,0 0-42 16,0 0-120-16,0 0 0 0,0 0-26 15,0 0 26-15,0 0 23 0,-25-50 19 16,31 39-6-16,3 3-1 0,1-3 7 16,-6 4 17-16,2 0 18 0,-2 0 10 15,-2 4 13-15,3-1 4 0,-5 1-14 16,0-1-13-16,-9 1-3 15,1 1 3-15,-2-2 19 0,-5-3-23 16,-3 1-6-16,-3-1 10 0,-2-4-14 16,-4 1-9-16,0 1-25 0,-4-5 19 15,-2 0-4-15,0-3 0 0,0 4 4 16,0-4-7-16,0-4 12 0,-2 5-21 16,2-5-1-16,-4 4 26 0,2-2-23 15,-5-2-21-15,3 0-13 0,-2 2-1 16,-15-6-15-16,-6 6 13 0,-18-9-25 15,-22 5-7-15,-24-1-6 0,-20 10 22 16,-5 4 0-16,4 4 8 0,4 3 11 16,11-1 2-16,-4-3 11 0,6 0-10 15,4 1 0-15,4-1 0 0,10-4 10 16,-3 2-1-16,3-8 20 16,5-1-1-16,5-1-18 0,5-5-11 15,4 6 23-15,0 6 6 0,-4-2-12 16,-6 4-3-16,-7 10 9 0,-9 10 0 15,-5 11-4-15,-4 12-21 0,-9 0-16 16,-5 11 14-16,-1-2-1 0,13 2 0 16,8-8-10-16,17 4 13 0,3-8-2 15,16-6-1-15,5-2 2 0,15-6 0 16,19-6-2-16,12-5-10 0,10 0 10 16,0 0-12-16,4 0 15 15,-5 3 1-15,-1-4-1 0,-8 4-1 16,2 0-3-16,4 8-18 0,-2-4-3 15,2-2-3-15,0 9 3 0,0 0 6 16,-2 5 16-16,-6 4-10 0,2 8 11 16,-4-1 0-16,-2 6 0 0,4 1-1 15,-1 5 1-15,3-6-14 0,2-3-6 16,9-3 19-16,5 1-29 0,3-4 10 16,7-8 10-16,1 2 10 0,6-6 0 15,0 3-1-15,8-1 1 0,-1-5-1 16,1 9 3-16,2-5 0 0,-1 5 2 15,1 2 13-15,-2 4-14 0,-4 3-1 16,0 3 3-16,3 0 10 16,-7 4-10-16,2 1-1 0,0 2-2 0,2-7-2 15,2 1-16-15,13-1 18 0,3-2 0 16,20 2 22-16,16-3 13 16,20-2-10-16,17-9-6 0,17-9 3 15,-5-6-6-15,-5-8-14 0,-5-3 17 16,-14 0-18-16,1 0 1 0,-11 0 15 15,-9 4-17-15,-17-3-13 0,-12 3 11 16,-12-1-11-16,2 1 12 0,-2-1 1 16,6 4-1-16,14 0 2 0,13 0-1 15,18 0 13-15,15 0-1 0,12-7 13 16,13-3 4-16,4-15-11 16,-8-3-5-16,1 2-10 0,-14-2-1 0,5 4 0 15,-7 5 0-15,-4 1 0 16,-5 4 2-16,-9 7 18 0,-5 0-10 15,-6 0-8-15,-1 7 7 0,-1 0-11 16,-2 0-3-16,2 2 0 0,-2-2 1 16,2 3 2-16,4 1 2 0,-4-4 14 15,10 0-13-15,3-4 14 0,4-3-15 16,7 0 15-16,3 0 5 0,-2-3-21 16,2-1-1-16,-4 4 0 0,-4-3 1 15,-9 3 0-15,1 0 1 0,-7 0 44 16,-2 0-25-16,2 0-21 0,0 0 0 15,-1 0-2-15,-3 0-1 0,0 0 3 16,2 0 3-16,-2-4 0 16,6-3 16-16,-2-3-3 0,5-4-14 15,1 5-2-15,-4-5 12 0,-12 0-6 16,-12 0 29-16,-11 7-7 0,-12 2 3 16,-1-2 12-16,-1 0 56 0,4 0-65 15,6-10 65-15,2 4-19 0,2-4-19 16,0-7-5-16,-4 1-17 0,0-8-17 15,-4 4 9-15,-2-8-10 0,-2-5-19 16,-3 4 1-16,1-11-3 0,-4 0 0 16,-1-1-15-16,1-2 13 0,1-4-26 15,-1 3 16-15,1-3 12 0,1 2-2 16,2 1-1-16,-1 1 3 0,1 6 2 16,0 0 19-16,-7 1 16 0,1 3-3 15,-3-6-4-15,-8 6 1 16,-4 0-28-16,-8-7-3 0,-19-7-28 15,-25-4-8-15,-28-6-10 0,-42 13-6 16,-46 11 6-16,-24 16-28 0,-2 15-31 16,6 9-15-16,24 2-10 0,9 5-13 15,9 10-63-15,11 1-93 0,17 1-218 16,40 2-444-16,6-4-729 0</inkml:trace>
  <inkml:trace contextRef="#ctx0" brushRef="#br0" timeOffset="10650.16">26531 1327 2454 0,'0'0'371'0,"0"0"-185"0,0 0 159 16,0 0-46-16,0 0-60 0,0 0-18 15,0 0-28-15,0 0-60 0,0 0-40 16,21-54-4-16,-19 51 25 0,-2-1 34 16,0-1-23-16,0 2-30 0,-2-1-10 15,-4 1-9-15,0-4 0 0,-5 3 6 16,-3-3-3-16,-3-3-3 0,-3 3-6 15,-3 0-16-15,-4 1-14 0,-4 6-10 16,0 0-9-16,-4 0-9 0,2 13-9 16,-2 1 12-16,2 10-14 0,6 6-1 15,4 3 1-15,4 5 0 0,11 6 0 16,6 3 0-16,2 0-1 0,8 4 0 16,7-4 11-16,6 3-9 0,-1 1 11 15,3-1-11-15,0 1 1 16,-1-2 9-16,-1 10-11 0,-6-5 2 15,-3 7 9-15,-8-7-9 0,-4-3 12 16,-4 6-3-16,-6-9-12 0,-5 2-15 16,1-5-18-16,-3-4-7 0,3-8-23 15,1-9-46-15,3-5-67 0,2-8-15 16,4-4-4-16,1-7-59 0,3-7-212 16,0-4-733-16,-2-29-1019 0</inkml:trace>
  <inkml:trace contextRef="#ctx0" brushRef="#br0" timeOffset="10920">25810 1943 3816 0,'0'0'641'0,"0"0"-259"15,0 0 3-15,0 0-185 0,0 0-48 16,0 0-22-16,93-61-3 0,-37 43-63 15,25-4-46-15,9 8-15 0,12 3-3 16,-3 11-2-16,-23 0-1 0,-18 4-21 16,-23-1-52-16,-14 4-45 0,0 0-12 15,-7-3-28-15,5 5-9 0,-3 1 11 16,1 0 25-16,0-3 23 16,-9 4 47-16,-4-4 36 0,-4-4-9 15,0-1-64-15,0-2-113 0,0-9-286 16,0 2-668-16,6-31-939 0</inkml:trace>
  <inkml:trace contextRef="#ctx0" brushRef="#br0" timeOffset="11300.19">27094 1334 3461 0,'0'0'537'0,"0"0"-243"15,8-61 185-15,-8 49-176 16,0 5-80-16,-2 0-1 0,-2 0-26 16,-2 0-78-16,1 4-57 0,-3 3-43 15,-2 7 6-15,-5 7 6 0,-1 8 10 16,-5 6-10-16,-2 5-3 0,-1 7 9 16,-5 2-3-16,-2 9-6 0,-4 12 25 15,-3 12 20-15,5 12-12 0,4 2-15 16,15 5-21-16,6-19-12 0,8-16 0 15,0-17 6-15,8-19 13 0,0-2-1 16,-2 1-15-16,11 3 3 0,-1 1 0 16,7 2-6-16,4 5 0 15,4-9-1-15,6-4-11 0,0-3-30 16,1-6-54-16,1-8-34 0,-2 0-23 16,-4-3-10-16,-6 0-12 0,-4-3-9 15,-5-4-37-15,-7-3-80 0,-5-4-197 16,-6 1-466-16,0 6-357 0,-19-14-929 0</inkml:trace>
  <inkml:trace contextRef="#ctx0" brushRef="#br0" timeOffset="11633.39">27234 1777 3156 0,'0'0'1070'0,"0"0"-778"15,0 0 92-15,0 0-57 0,0 0-175 16,0 0-88-16,0 0-64 16,0 0 0-16,0 0 19 0,0 0 11 15,19-3-5-15,-5 10 2 0,7 3 12 16,0-1 16-16,-1 1 14 0,5 4 64 16,0-3-42-16,-2 1-31 0,4 2-17 15,-1 0-10-15,1-4-6 0,2 6-24 16,-2-2-2-16,0 0-1 0,2-4-30 15,-6 4-36-15,-1-1-19 16,-1-3-3-16,-6-3 1 0,-3 0-19 0,-4 0-18 16,-4 0 8-16,-4-5 22 15,0-2-43-15,-2 0-34 0,-2-5-71 16,-4-2-253-16,2 3-745 0,-3-20-989 0</inkml:trace>
  <inkml:trace contextRef="#ctx0" brushRef="#br0" timeOffset="11885.81">27611 1669 3639 0,'0'0'771'16,"0"0"-186"-16,0 0-83 0,0 0-217 16,0 0-119-16,0 0-87 0,0 0-40 15,0 0-27-15,-75 54-11 16,57-28 0-16,-3 6-1 0,-2 1-18 15,0 0-27-15,-1 2-16 0,-1 2 1 16,2-3-10-16,-2-4-5 0,2 0-13 16,5-6-9-16,-1-1 6 0,7-6-3 15,2-3-43-15,3 0-61 0,5-5-81 16,2-6-116-16,2 1-232 0,5-4-588 16,11-9-929-16</inkml:trace>
  <inkml:trace contextRef="#ctx0" brushRef="#br0" timeOffset="12200.01">27875 1162 3717 0,'0'0'788'15,"0"0"-314"-15,0 0-105 0,0 0-99 16,0 0-122-16,0 0-51 0,0 0-19 15,0 0-8-15,64 10-22 0,-39 4-27 16,4 3-19-16,8 13 22 0,9 10 3 16,3 18-6-16,-1 13 0 0,-9 16 1 15,-14 11-7-15,-15 2 6 0,-18-6-20 16,-17-4-1-16,-10-8-32 0,-4-19-23 16,2-9-2-16,3-12 9 0,5-19 48 15,3 1 3-15,1-5 18 16,-8 6-6-16,-4 1-15 0,-5-2-78 15,-3 3-116-15,3-10-184 0,13-7-285 16,-22-20-1959-16</inkml:trace>
  <inkml:trace contextRef="#ctx0" brushRef="#br0" timeOffset="12710.93">25142 2001 186 0,'0'0'2330'0,"0"0"-1957"16,0 0-71-16,0 0 152 0,0 0-176 15,0 0-71-15,0 0-29 0,0 0-17 16,0 0-40-16,13-42-23 0,1 36-3 16,7 6 34-16,4-3-12 0,6-1-50 15,2 4-37-15,4 0-28 0,6 0 17 16,1 0-19-16,-1 0-34 0,1 0-110 15,-5 0-64-15,-2 0-26 16,-8 0-52-16,-6 0-166 0,-11 0-349 16,-20 13-752-16</inkml:trace>
  <inkml:trace contextRef="#ctx0" brushRef="#br0" timeOffset="12935.55">25211 2149 2576 0,'0'0'1538'0,"0"0"-1165"16,0 0-167-16,0 0 141 0,0 0-88 15,0 0-59-15,60 0-124 0,-40-4-63 16,5 1-13-16,-2 3-12 0,4 0-18 16,-3 0-46-16,3 0-67 15,0 0-33-15,0 3-20 0,-2-3 0 16,-2 0-32-16,-1 0-67 0,1-3-185 15,-11-4-319-15,19-19-762 0</inkml:trace>
  <inkml:trace contextRef="#ctx0" brushRef="#br0" timeOffset="13833.75">24235 1962 1702 0,'0'0'1054'0,"0"0"-605"0,0 0-22 15,0 0 1-15,0 0-153 0,0 0-102 16,0 0-114-16,0 0-31 16,0 0 43-16,0 0-10 0,27 18-24 15,-7-8-25-15,1 9-10 0,2 2 1 16,2 4 0-16,-3 1 10 0,1 2-1 16,0-2-10-16,0 2-2 0,-3-6-12 15,1-1-31-15,-2-1-28 0,-3-7-28 16,-3-6-15-16,3 0-10 0,-4-7-22 15,1 0-14-15,-3-3-35 0,1-8-45 16,-5-2-87-16,0-7-57 0,0 6 7 16,-4-7 31-16,0-1 93 0,-2 4 97 15,0-1 156-15,-2-2 71 16,0 4 143-16,-4 1 59 0,4-1-2 16,2 3-4-16,-2 0 25 0,2 2-27 15,0 1-11-15,4 4-18 0,2 4 12 16,-2 3-2-16,-2 3 4 0,2 8-10 15,-4 8-11-15,0 5-19 0,0 9-30 16,-6 11-29-16,-8 13-33 0,1 15-30 16,-9 12-25-16,-1 5-15 0,0 5-29 15,5-7-17-15,1-9-2 0,11-13-1 16,4-21-12-16,0-11-5 0,2-12-39 16,0 1 0-16,0-4-7 0,0-1 1 15,0 6-13-15,0-2-12 0,0 0-6 16,0-12 3-16,0-3 36 0,0-6-82 15,-6-6-92-15,3-10-189 0,1-2-565 16,-4-46-980-16</inkml:trace>
  <inkml:trace contextRef="#ctx0" brushRef="#br0" timeOffset="14317.69">24148 1500 1509 0,'0'0'614'16,"0"0"-64"-16,0 0 27 0,0 0-66 15,0 0-74-15,0 0-84 0,0 0-69 16,0 0-85-16,0 0-62 0,0 0-24 16,0-68 8-16,19 52-36 0,-1 2-39 15,3 0-46-15,0 4-35 0,3-2 35 16,-1 5 61-16,4 3-46 0,-2 4-15 16,0 0-18-16,2 7 15 0,4 2 0 15,-2 1 3-15,-3 1 0 0,-1-1 3 16,-2 1 15-16,-2-3 0 15,-3 3 7-15,-3-8 2 0,-5 1 18 16,-4-4 31-16,2 0 138 0,-5-7-54 16,-3-5-75-16,0-6-40 0,0 1-15 15,-3-6-15-15,-5 2-12 0,2-8-2 16,-2 8 1-16,-3-4-2 0,5 10-3 16,0 4-24-16,-4-3 3 0,3 4-9 15,1 1-58-15,-2 2-66 0,2 0 18 16,-5-7-93-16,-3 0-105 0,-3 2-94 15,5 1-324-15,8 31-927 0</inkml:trace>
  <inkml:trace contextRef="#ctx0" brushRef="#br0" timeOffset="15232.47">27253 1413 382 0,'0'0'1766'0,"0"0"-1297"0,0 0-74 16,0 0 46-16,0 0-68 0,0 0-65 15,0 0-90-15,0 0-50 0,0 0 7 16,27-7-39-16,-19 7-41 0,4 0-28 16,5-4-9-16,0 4-6 0,1-3-12 15,5-1-16-15,2-3-9 16,-1 4-15-16,3-4-1 0,2 0 1 15,0 2 0-15,-4-2-1 0,0 3-1 16,-2 1 2-16,-5-1 1 0,-3 4 14 16,-5 0 37-16,-6 0 39 0,0 0 128 15,-4 0-19-15,0 0-64 0,0 0-40 16,-6-3-17-16,-2-1-13 0,0-3-6 16,3 0-5-16,-3-3-22 0,2-2-15 15,-2 1-16-15,1-6-2 0,1 3 0 16,4 2-1-16,-2 1 0 0,2 1-1 15,0-1-13-15,0-1-6 0,-2 1-30 16,0 1-25-16,-1-4-44 0,-1-3-44 16,0 1-81-16,0 2-140 0,-2 4-311 15,-19 3-1097-15</inkml:trace>
  <inkml:trace contextRef="#ctx0" brushRef="#br0" timeOffset="18049.99">25884 987 388 0,'0'0'391'0,"0"0"-156"0,0 0 3 16,0 0 51-16,0 0 1 0,0 0-86 16,0 0-51-16,0 0-53 15,0 0-22-15,-16-10 38 0,16 10 33 16,0 0-4-16,0 0-7 0,2 0 61 16,4 0 66-16,-2 0-34 0,3 0-57 15,3 0-57-15,0-4-26 0,3 1-12 16,1-1-10-16,5-3-4 0,-1 0-15 15,3 0-22-15,-2 2-9 0,5-2-18 16,1-3-1-16,0 3-16 0,2-4 14 16,0 4-10-16,-2-3 10 0,6 5-11 15,-3-2 10-15,1 3 1 0,-4 1 2 16,4-1 2-16,-4 4 20 0,0-3 9 16,-2-1 12-16,-3 4 22 0,-1-3 53 15,-5 3 85-15,3-4-110 0,-5 1-78 16,-1 3-15-16,-7-4-22 15,-2 1 1-15,-2-3 9 0,0 3 9 16,-2-1-1-16,-5 4 4 0,-1-3 18 16,-2-1 16-16,-3 1 21 0,3-4 3 15,-2 0-21-15,1 0-19 0,-1-3-7 16,0 1-11-16,-1-2-3 0,3-6-40 16,-3 3-88-16,5-2-54 0,-6-1-56 15,3-4-57-15,-3 2-229 0,4 5-629 16,-36 0-1148-16</inkml:trace>
  <inkml:trace contextRef="#ctx0" brushRef="#br0" timeOffset="21551.57">27528 2726 215 0,'0'0'333'0,"0"0"-102"15,0 0-38-15,0 0 5 0,0 0-97 16,0 0-55-16,0 0-33 0,31-64 0 15,-25 50 23-15,4 1 26 0,-1-1 42 16,-1 4 19-16,0-4 4 0,-2 2-4 16,-1-2-38-16,1 0-1 0,-2 0 4 15,0 5 9-15,-2-5-13 0,-2 7-19 16,0-3-33-16,0 3-19 0,0 0 0 16,0 2 13-16,-2-2 16 0,-2 0-4 15,2 3-15-15,0 1-23 16,2-1-12-16,0 4-17 0,0-3 10 15,0 3 16-15,0 0 3 0,0-4 1 16,2 1 21-16,2 3 14 0,-2-4 15 16,2 1 30-16,-2-4 28 0,0 5 1 15,-2-8-40-15,0 3-25 0,0 3-13 16,0-3-9-16,-4 0-5 0,0 4-18 16,2-1-13-16,-2 1-77 0,2 3-41 15,0 0 66-15,2 0 33 0,0 0 16 16,0 7 14-16,0-4-1 0,2 4-13 15,0 0 13-15,0 4 3 0,0-1 2 16,0-5 20-16,-2 2 4 16,0 0 0-16,0 0 9 0,-2 0-3 0,-4-3-13 15,-3 6-3-15,1-5 20 16,-4 2-14-16,4 0-19 0,-3 4 0 16,1-1 1-16,0 4-4 0,-1 2-2 15,5 1-18-15,-2 4 5 0,2 2 15 16,1-2 2-16,3 5-2 0,0-2 0 15,0 6-2-15,0-2 2 0,2 2 13 16,-2-2-11-16,-4 1-1 0,4 3 1 16,-4-3 2-16,-3 8 9 0,-1 1 3 15,0-1 16-15,-1 3-16 0,5 14 3 16,0-7-16-16,4 4 10 0,2-1 0 16,10-3 3-16,5 4-4 15,5 3 11-15,5 0-1 0,2-3-21 16,2-2 18-16,4-2-15 0,-4-7 12 15,0 0-15-15,-2 0-1 0,-5-5-2 16,-3-5 0-16,-2-6 0 0,-5-1-1 16,0-9-6-16,-1 3 9 0,-5-5 19 15,0 2-16-15,0-7 26 0,1 4 3 16,1-1-1-16,0 1-5 0,2-3-26 16,7 3-77-16,-5-1-85 0,3 1-76 15,-3-1-97-15,-1-1-118 0,-5-2-151 16,-2 0 40-16,-33-4-55 0</inkml:trace>
  <inkml:trace contextRef="#ctx0" brushRef="#br0" timeOffset="22266.95">27044 2979 82 0,'0'0'296'16,"0"0"34"-16,0 0-132 0,0 0-22 16,0 0-16-16,0 0 32 0,0 0 13 15,6-70 3-15,-2 56-39 0,1 4-39 16,-1-1-46-16,4 1-36 0,2 1-28 15,5-5-17-15,1 4 20 16,7 3-4-16,6-7 20 0,2 5 10 16,0-8 9-16,0 3 19 0,0-6 7 15,-2-4-16-15,-6 0-20 0,-3-6 3 16,-5 0-18-16,-5-5-14 0,-6-5 0 16,-4 0 7-16,0-2 22 0,0 2 16 15,0 0-19-15,0 0 0 0,2 9-10 16,5-2-35-16,5 5-16 0,2 1-13 15,7 7 4-15,0 4-1 0,2 2 4 16,-1 7 2-16,-1 0 4 0,-2 3-3 16,-5 4-7-16,-2 0 10 0,-3 0 15 15,-3 7 0-15,-4 0-1 0,0 0 1 16,0 4-1-16,0 1-1 0,-2-2-23 16,4 4 10-16,3-3 16 0,3 5 39 15,11 1 50-15,12 4-12 16,20 9-10-16,24 5-31 0,18 8-11 15,17 8 4-15,-3 3-10 0,-14-4-17 16,-18-6 11-16,-28-16-12 0,-14-5 15 16,-6-6-16-16,-12-1-30 0,2 1-72 15,1 4-26-15,-1 2 6 0,-3 5-3 16,-1 5-43-16,-9 2-48 0,-6-2-53 16,-8-7-212-16,-34 28-590 0</inkml:trace>
  <inkml:trace contextRef="#ctx0" brushRef="#br0" timeOffset="24933.42">28400 4006 897 0,'0'0'1131'15,"0"0"-878"-15,0 0-27 0,0 0 109 16,0 0-30-16,0 0-18 0,0 0-34 16,0 0-32-16,0 0-35 0,-16-14-40 15,16 7-21-15,-5-1-23 0,3-3-19 16,2 1-8-16,-2-1-8 0,2 1 7 15,-2-1-3-15,0 6-13 0,0-5-9 16,0-1-15-16,2 8-22 16,0-4-12-16,0 3-49 0,4-3 12 15,2 4 36-15,3-1 1 0,1-1 0 16,2 2 3-16,3-1 25 0,-1 1 8 16,-1 3-5-16,1 0-10 0,-1 0 1 15,-1 0 5-15,-2 3 1 0,1 4-4 16,-1-2 4-16,0 6-1 0,1-1 1 15,-3 8-4-15,2-3-3 0,3-1 7 16,-3 7-1-16,5-3-24 0,-3-3 15 16,2 6-3-16,-1-2-12 0,1-1 12 15,-1 3-12-15,-3 1 12 0,-2 3 0 16,-2-2 12-16,-3 4-5 0,-3 3 5 16,0 2 31-16,0-6 27 15,-5 9-25-15,1-9-18 0,2 5-11 16,0-8-4-16,2 5 3 0,2-9 0 15,6 2 4-15,5-7 5 0,-1-2 3 16,5-2 0-16,4-3-14 0,1 0-10 16,3-7-3-16,2 0-13 0,0 0-2 15,4-7-1-15,-6 0-41 0,4 0-25 16,-1-3-11-16,1 1-25 0,-4-5-36 16,0-3-16-16,-4 6 15 0,-1-4 9 15,-7-3-15-15,-3 4-62 0,-10 2-75 16,0-2-121-16,-8-3-245 0,0 10-489 15,-28-9-543-15</inkml:trace>
  <inkml:trace contextRef="#ctx0" brushRef="#br0" timeOffset="25367.94">28909 3888 714 0,'0'0'248'0,"0"0"-56"16,0 0 173-16,0 0 64 0,0 0-2 15,0 0-13-15,0 0-42 0,0 0-9 16,0 0-13-16,0 0-64 0,45-47-43 15,-43 43-30-15,-2 4-50 0,0 0-43 16,-2 4-10-16,-2 3 0 0,-6 3-3 16,1 2-16-16,-3 6-18 0,-2-1-9 15,-7 6-10-15,2 1-14 0,-3 9-4 16,-3 2-5-16,-2 5-4 0,-8 21-12 16,-5 7-13-16,5-5 10 15,8-9-11-15,5-10 0 0,3-13 0 0,0 6 11 16,-1 3 3-16,-3 5-12 0,2-8 13 15,3-4-13-15,3-8 0 16,3-6-3-16,2-5-22 0,3-4-68 16,3 1-62-16,2-8-9 0,0-3-74 15,2 0-62-15,0 0-169 0,0 0-815 16,-2-3-1495-16</inkml:trace>
  <inkml:trace contextRef="#ctx0" brushRef="#br0" timeOffset="27017.51">24537 3371 166 0,'0'0'167'0,"0"0"152"16,0 0 82-16,0 0-4 0,0 0-68 15,0 0 47-15,0 0-29 0,0 0-38 16,-23-57-36-16,17 50-33 0,4 0-8 16,-2 0-2-16,-1 0-7 0,3 2-31 15,-2-2-33-15,4-4-26 0,0 4-10 16,0 4-18-16,0-4-25 0,6 3-34 16,-6 1-3-16,3 3-31 0,-1 0-9 15,-2 3 25-15,0 4 18 0,0 7 15 16,0 7 6-16,-2 2 21 0,-1 8 22 15,-5-1-19-15,6 10-24 0,0 0-12 16,-2 9-19-16,4-5 3 16,0-1-14-16,0 1-7 0,2 3-6 15,4-7 0-15,7 2 6 0,-1-6-3 16,5 1 0-16,-1-2 7 0,5-2-7 16,-3 4 3-16,1-2-6 0,2-2-9 15,-1 3 9-15,1 3-9 0,2-6 15 16,-5 4-15-16,3-3 0 0,0 0-3 15,-1-5-13-15,1-4-23 0,2-4-16 16,2-6-5-16,-1-8 18 0,1-3 2 16,2-4-11-16,-2-4-16 0,0-3-39 15,-3-8-62-15,-3-3-45 0,-3-3-57 16,-9-1-150-16,-5 4-546 16,-17-19-1016-16</inkml:trace>
  <inkml:trace contextRef="#ctx0" brushRef="#br0" timeOffset="27466.9">24289 3581 2062 0,'0'0'447'15,"0"0"-276"-15,0 0-42 0,0 0 54 16,0 0 9-16,0 0 31 16,0 0 25-16,0 0 7 0,0 0-35 15,0 0-51-15,-48-51-27 0,48 37 10 16,6-5 23-16,1-2 6 0,-1 0-7 16,0-5-24-16,4 2-23 0,1-3-27 15,1-4-39-15,-2 5-31 0,3-2-12 16,-3-2-17-16,2 6 1 0,-5-2-2 15,3 8 3-15,-6 1 9 0,0 5-12 16,-2 1-1-16,0 11-42 0,-2 0-20 16,2 7 35-16,-2 9 28 15,9 5 28-15,-5 3-7 0,4 6-3 0,9 3 0 16,3-2 0-16,3 6 4 16,6-6 2-16,4-1 0 0,2-2-3 15,7-5-9-15,-1-6 3 0,-4-3-2 16,2-2-10-16,-1-5-3 0,-7-3-23 15,-4-4-58-15,-5 3-31 0,-3-3-46 16,-9 0-80-16,-8 4-86 0,0-4-180 16,-16 14-915-16</inkml:trace>
  <inkml:trace contextRef="#ctx0" brushRef="#br0" timeOffset="28934.21">25246 4172 1132 0,'0'0'505'0,"0"0"-135"0,0 0-55 15,0 0-79-15,0 0-59 0,0 0 0 16,0 0 2-16,0 0-16 0,0 0-3 15,0 0 5-15,0-65 2 0,4 58 10 16,-2 0 15-16,2 1 4 0,-2 0-29 16,0 3-31-16,2-1-31 0,0 1-41 15,-1 3-30-15,-1-4-15 16,2 4-7-16,-2 0-9 0,2 0-1 16,2 0 0-16,0 0 1 0,1 0 9 15,-3 0-8-15,4 7 11 0,-2-3 12 16,-2 1 1-16,0 2 51 0,5 3 16 15,-7 8-28-15,-2-1-9 0,0 3 0 16,0 7-9-16,-2-4 2 0,-7 12-2 16,5-9-10-16,-4 7-5 0,2-5-10 15,0 2-3-15,4-2-18 0,-3-2 18 16,5-2-3-16,0-3 1 0,0-2-4 16,5 2 0-16,3-5-3 0,2-2 0 15,-4 0 6-15,9 0 4 0,-5-5 2 16,5 1 3-16,-1-6-9 15,-1 3 6-15,5-4 3 0,-3 4-5 16,-1-7 2-16,5 0-3 0,-1 0-3 16,-1-3-6-16,-3-4-9 0,5-4 0 15,2 4 12-15,-3-5-12 0,3-2-1 16,-1-3 0-16,3 1 0 0,0-9-1 16,0 4-1-16,2-1 2 0,-3-3 0 15,1-1-1-15,0-2-1 0,-1-1 0 16,-3 1-3-16,-4-2 0 0,1 2-12 15,-1 2-3-15,-7 2 15 0,-4 4 2 16,2-4-1-16,-6 8-10 0,0 2 9 16,0 0-15-16,-4 4 0 15,0 3 0-15,-2 0 2 0,2 2-2 16,-5 1 6-16,7 1 0 0,-4 3 9 16,4-4 1-16,0 4-13 0,2 0-6 15,0 0-6-15,0 0 9 0,0 0 18 16,0 7 19-16,0-3-1 0,-2 1-3 15,0 5 3-15,0 1 0 0,-5 3-3 16,5 3 3-16,-4-1-5 0,-2 8 2 16,2-1 0-16,-5 2 9 0,1 1-6 15,2 2-3-15,0-2 3 0,-1 2 0 16,1-2-6-16,0-2-10 0,2 2 0 16,1-1-1-16,1-1 2 15,2-1 1-15,0 1 11 0,0-4-13 16,2 4 1-16,0-1 12 0,0 1-3 15,0-1 0-15,0-2-10 0,0 7 1 16,0-9 9-16,0 5 0 0,2-1-9 16,0 1 9-16,0-5 0 0,2 2-10 15,1 0 1-15,-5-2 9 0,6-1-10 16,-2-1-1-16,0-1 1 0,0-5 0 16,0 6 1-16,-4-3 0 0,6-2 0 15,-3 2 9-15,-3 4-11 0,2-5 0 16,-2 0 11-16,0 8-9 0,-2-4 9 15,-5-5 1-15,1 9-1 16,-6-3 0-16,-3-3 0 0,-3 6-9 16,-5-7 24-16,-2 2 6 0,0-2-9 15,-4 0 0-15,-2-4 0 0,4-3-9 16,1-3-15-16,1-4 0 0,0-4-48 16,4-6-42-16,3-4-19 0,1-7-36 15,7 2-33-15,-3-9-49 0,5 2-113 16,-2-2-300-16,8 9-812 0,-4-23-1201 0</inkml:trace>
  <inkml:trace contextRef="#ctx0" brushRef="#br0" timeOffset="47484.66">18114 15962 29 0,'0'0'268'0,"0"0"253"0,0 0-237 16,0 0-43-16,0 0-26 0,0 0-46 16,0 0-33-16,0 0-29 0,0 0-19 15,-25-22-17-15,25 18 1 0,0 1-14 16,0-4-16-16,0 0 20 0,2 0-4 16,3 1 0-16,-1-4 0 0,0 3 10 15,0-3 13-15,0-1 25 0,0 1-19 16,2 1-49-16,-3-2 23 0,-1 4 16 15,2-3-19-15,0 3-45 0,-2 4-13 16,6-4-52-16,-2 5-9 0,5 2 23 16,3-4 25-16,5 1 13 0,1-4 2 15,5 3 14-15,4 1 7 16,4-4 2-16,-2-4 14 0,6 4 6 16,-1-1-10-16,1-6-16 0,0 3-17 15,4 1-2-15,1-1-3 0,-3 3-16 16,2-3 17-16,-1 8-2 0,-1-1 4 15,0 1 0-15,0 3-43 0,-1 0-105 16,-3 0-35-16,-2 7-75 0,-2 0-127 16,-8 5-161-16,-11-2-147 0,-2 25-77 0</inkml:trace>
  <inkml:trace contextRef="#ctx0" brushRef="#br0" timeOffset="48451.17">21686 18631 85 0,'0'0'137'16,"0"0"212"-16,0 0-209 0,0 0-101 16,0 0-39-16,0 0-13 0,0 0-20 15,0 0 33-15,0 0 73 0,-29 31 54 16,29-31-36-16,4 0-16 0,5 0 17 16,-1 0 31-16,0 0 21 0,5 0-8 15,-3-3-2-15,4 3-24 0,-3-4-22 16,1 4-7-16,3 0-16 0,-7 0 0 15,6 0 13-15,-5 0-4 0,5 0 4 16,-2 0-1-16,5 0 14 16,6 0 2-16,-1 0-2 0,7 0-11 15,11-10-25-15,11 3-29 0,16-7-16 16,13 2-10-16,-8 5-22 0,-16 0 21 16,-14 3-12-16,-15 4-10 0,-1 0-9 15,3 4 3-15,0-1-32 0,4 8-32 16,-14-4-40-16,-9 5-58 0,-10 2-81 15,0 0-235-15,-49 12-509 0</inkml:trace>
  <inkml:trace contextRef="#ctx0" brushRef="#br0" timeOffset="50300.94">22209 17992 802 0,'0'0'202'0,"0"0"-117"0,0 0-7 16,0 0-16-16,-4-69-62 0,8 48-32 15,4 0-3-15,-1-2 2 0,1-1-9 16,4 5 38-16,-1-2-5 0,-1 3 9 16,-4 3 49-16,4 1 78 0,-5 3 94 15,-1 1-13-15,-4 3-55 0,0 1-52 16,0-1-56-16,-9 4-22 0,-3-1 6 15,-2 1 20-15,-5-1 28 16,-2 1-2-16,-3 0 12 0,-10-1-25 16,8 1-30-16,-10-4-12 0,3 1 9 15,-6 3-7-15,4-4-19 0,-4 0-3 16,-3-4-12-16,3 8-24 0,2 3-6 16,-4 0-3-16,-3 0-1 0,-1 3 27 15,-1 15-10-15,-10 1 3 0,-6 9 26 16,2 5 34-16,7-2 25 0,5-1-8 15,9 3-2-15,-5 2-13 0,-5 5-1 16,7 4-35-16,1-4 0 0,12 5 0 16,4-1-18-16,7-4-2 0,1 4 19 15,11-1-2-15,6 3-10 16,0-6 13-16,2-4 2 0,15 4 50 16,-1-1 22-16,13-3 26 0,0 5-32 15,14 2-39-15,3-4-16 0,-1 1-10 16,17 0 10-16,0-4-10 0,0 3 10 15,0-13 16-15,-14-9 10 0,-5-10 25 16,13 0 29-16,19-3 6 0,3-8-32 16,13-20-19-16,2-13-13 0,6-13-19 15,-8-4-3-15,-6 0-11 0,-8 6 1 16,-22 10 10-16,-7 12 3 0,-13 2-3 16,-12 8-1-16,0-5-10 0,5-9 24 15,12-19-7-15,-3-13 0 0,-4-20-18 16,-14-9 28-16,-17 4-7 15,-8 15 7-15,-28-3-29 0,-7 14 0 16,-15 2-22-16,-20-6 7 0,-7 4-43 16,-4 7-24-16,-4 11 5 0,0 11 26 15,-2 17 0-15,-2 8-3 0,-4 7-4 16,0 19 13-16,2 16 10 0,0 15-4 16,1 8 7-16,8 6-7 0,-1 3-73 15,2 11-120-15,6 9-66 0,17-15-176 16,-2 18-346-16</inkml:trace>
  <inkml:trace contextRef="#ctx0" brushRef="#br0" timeOffset="57168.1">19020 15061 1079 0,'0'0'407'0,"0"0"-114"0,0 0-124 16,0 0-75-16,0 0-23 0,0 0-48 15,0 0-20-15,14-70 20 0,-4 49 55 16,1 0 19-16,5 2-20 0,-3-2-22 15,-1-2-13-15,0 6 7 0,-1-1 6 16,-5 3 3-16,-2 1-23 0,-4 3-35 16,0 4-16-16,-8-3-15 15,-5 5 31-15,1-2 55 0,-9 0-7 16,1-4 23-16,-3 4 3 0,-2-3-7 16,-2-1 4-16,-2 2-14 0,2-4 4 15,-4-1 0-15,7 3-10 0,-5-1-3 16,4-2-4-16,2 0-12 0,0 4-29 15,3-3-3-15,3 3-16 0,-1 3 4 16,-1-4-1-16,3 4-9 0,-3 4-17 16,2-1 1-16,-5 4 0 0,-9 0 3 15,-2 0 6-15,-3 11 10 0,-5-1-1 16,0 8 1-16,-5 1 0 0,3 2-19 16,-1 5 9-16,5 2 0 0,2 2-6 15,4 1 12-15,6 2 22 16,2-5-12-16,2 5 13 0,3-3 3 15,1 1 13-15,1-1-3 0,-1-2 3 16,-2 5-13-16,5-2 0 0,-7 2-2 16,0 4 12-16,1-2-12 0,1 5 24 15,2 0-5-15,3 0-20 0,1 2-4 16,11-2-15-16,4 7 19 0,4-3 1 16,11 3 2-16,10 0 1 0,6 4 12 15,2-1-6-15,6 1-10 0,4-2 0 16,1-2 3-16,3-4 17 0,-1-2 2 15,1-5 55-15,-1-4-26 0,-1-6 22 16,-1-2 10-16,3-1-10 16,5-6-3-16,10-3-22 0,12-7-7 15,15-7-6-15,12-17 0 0,13-23 3 16,0-7-16-16,-9-14 6 0,-6-1-12 16,-18-6 9-16,-6 0 6 0,-13-1-8 15,-11-6-5-15,-14 1 23 0,-14 3-16 16,-13 3 10-16,-12 0-7 0,-18 2-3 15,-11 1-22-15,-13-3-3 0,-3 4-15 16,-11 1-4-16,-6 2 3 0,-6 7 4 16,-3 3-10-16,-5 4 19 0,1 5-32 15,5 2 10-15,2 3 9 0,5 6-15 16,-3 15-76-16,-6 9-67 0,-9 11-71 16,-16 22-158-16,-13 21-113 0,23-9-263 15,-18 20-559-15</inkml:trace>
  <inkml:trace contextRef="#ctx0" brushRef="#br0" timeOffset="61133.92">10422 17213 1234 0,'0'0'205'0,"0"0"-87"0,0 0-118 16,0 0-95-16,0 0 53 15,0 0 42-15,0 0 0 0,0 0 49 16,0 0 42-16,60 10-10 0,-47-10-52 15,1 0 1-15,-5 4 15 0,7-4 10 16,-8 0-12-16,7 0-21 0,-5 0-18 16,5 0 25-16,5 0 10 0,1-4 29 15,8 1 3-15,14-4-6 0,21 3-13 16,25 1-36-16,17 3 5 0,18 0-21 16,-2 10-23-16,-9 8 23 0,-7 1-1 15,-13-2 2-15,-2 1 0 0,-2-6 22 16,0-5 9-16,1-7-16 0,6-3 33 15,11-10 25-15,9-8 59 16,12-7-10-16,6-1-20 0,9-4-16 16,0-6-26-16,7 6-33 0,-1 4-8 15,-12 1-20-15,-11 3 1 0,-8 10-2 16,-9 1-14-16,-3 7 14 0,-11 0-9 16,-4 3 9-16,-4 1 1 0,-3 3-1 15,-3 0-1-15,6 0 1 0,-3 3 0 16,7-3 1-16,2-5 18 0,5-6-2 15,5-3 3-15,-2-3-16 0,3 1 9 16,-9-8-12-16,-6 3 0 0,-11 2 0 16,-14 1-1-16,-12 8-2 0,-17-1-13 15,-10 10-7-15,-2-3 4 0,-1 4 3 16,5-3-6-16,2-1 18 0,2 4 1 16,4 0-13-16,-2 0-3 15,-2 0 16-15,0 7-10 0,-2-2 12 16,6 2 0-16,-4 4-28 0,0-4-23 15,0 0 13-15,-2 0 39 0,-4 0 11 16,0-4 21-16,-2-3 10 0,-3 0-3 16,1 0-7-16,-2-7-16 0,1 0-16 15,1 0-29-15,2 0-10 0,-1 0-9 16,3 4 0-16,2-1-7 0,-2 4-87 16,6 0 19-16,-2 0 13 0,0 7 29 15,-2 4 20-15,2-4 22 16,-2 3 39-16,-5 1 0 0,1-6 0 0,0 2 29 15,-3-4 13-15,-1-3 29 16,2 0 30-16,1 0-11 0,3-10-44 16,2 1-30-16,2-8-3 0,-2 3-10 15,4-4-3-15,0 3-22 0,-6 1-36 16,-2 3-217-16,-7 1-362 0,-16 10-724 0</inkml:trace>
  <inkml:trace contextRef="#ctx0" brushRef="#br0" timeOffset="69434.12">12004 15893 143 0,'0'0'141'0,"0"0"-60"15,0 0 183-15,0 0-71 0,0 0-4 16,0 0-10-16,0 0-16 15,0 0-40-15,0 0-12 0,-13-41 13 16,11 38-7-16,2-1-30 0,-2 1-28 16,0 3-33-16,0 0-25 0,2 0 2 15,-4 0-1-15,0 0-2 0,-2 7 0 16,1-4-3-16,1-1 0 0,-2 5-1 16,0-3 4-16,2 3 1 0,0-4 29 15,2 1 9-15,2-4 9 0,0 3 11 16,0-3-14-16,0 0-16 0,0 4-13 15,0-4 4-15,0 0 9 0,0 3 0 16,2 1-10-16,0-1-6 0,2 4 0 16,2-2-9-16,-2 2 8 0,2 4-12 15,1-4 0-15,1 3 12 0,-2 1-11 16,0-3 3-16,5 3 9 0,-5-1 0 16,0-3-10-16,4 0 16 0,-3-3-16 15,-5 3 10-15,4-4 3 16,2 1 4-16,-2-4-1 0,-2 1 17 15,7-1-1-15,-3 0-9 0,0 0-7 16,7 0-6-16,1-1 0 0,1-6-11 16,1 0 2-16,7 3-2 0,2-3 1 15,0 0-2-15,0 0 1 0,0 0 1 16,0 0 1-16,2 2-3 0,-5-5-1 16,-1 6 0-16,0 1 0 0,-7-4 0 15,1 3 2-15,2 1 17 0,-5-1 4 16,-4 4-11-16,5-3-8 0,-5-1 15 15,5 1-6-15,1-1 3 16,1-1 3-16,5 2-6 0,1-4-12 16,8 0-1-16,-4 0 0 0,2 0 0 15,4-4 0-15,-2 4 3 0,-2 2 1 16,2-6 15-16,-4 8 0 0,0-4-6 16,-5 0 6-16,5 4-6 0,-2-4-12 15,4 3 0-15,-4-1 1 0,0 1 1 16,4-3-1-16,-7 0 0 0,3 4-2 15,0-1 0-15,-2 1-1 0,-1-1-2 16,-1 1-10-16,0-1 0 0,0 4 11 16,-3 0 0-16,1 0 1 0,-5 0 1 15,7 0 11-15,0 0 2 16,-1 0 0-16,3 4 0 0,2-1-10 16,2 1 10-16,4-4-11 0,0 3 1 15,-5 1 16-15,8-4-16 0,-3 0-2 16,-2 3-1-16,2-3-1 0,-5 0 0 15,-1 4-2-15,-2-4-13 0,-4 7 14 16,-3-7-1-16,-4 3-19 0,1-3 2 16,-5 4-5-16,-4-2 5 0,5-2 17 15,-3 3 2-15,-2 1 1 0,2-1 16 16,9 4 7-16,1-3 2 0,-1 2-5 16,7 1-4-16,7-3-4 0,2 3 1 15,-2-2 3-15,6-1-12 0,-4 3 12 16,2-4-13-16,-4 1 10 0,-2-4-12 15,-4 3 1-15,-4-3 1 0,-3 4 10 16,-6-4 0-16,1 0-11 16,-5 3-1-16,-2-3-1 0,-2 0 1 15,-2 0 2-15,2 0 23 0,-2 0 9 16,0 0 6-16,2 0 10 0,-2 0-3 16,7 0-27-16,-5-3-21 0,4-4-29 15,0 0 10-15,4-4 0 0,1-1 15 16,5 5 4-16,1-7 23 0,-3 4-20 15,5-3-3-15,-1-1-2 0,1 7 0 16,0-7 0-16,-3 7-11 0,3-1 10 16,4-3-13-16,-1 4-10 0,-1 0 0 15,4 0-5-15,-3 4 15 16,3-1-13-16,4 4 13 0,0 0-3 16,-2 0 15-16,0 7-15 0,-4 0 16 15,-1 0-10-15,1-3 13 0,0 6 2 16,-2-4 1-16,-1 4 13 0,1-3-12 15,-3 0 12-15,1 0 0 0,-2-4 25 16,3 1-12-16,1 3-3 0,0-4-24 16,1 1 10-16,3-4-8 0,-2 2-4 15,2-2 0-15,-3 3-19 0,7 1-4 16,-6-1-2-16,0 1-1 0,-5 3 13 16,1-1 10-16,-2 1-13 0,-3-3 15 15,-2 6-12-15,1-4 13 0,-5 1 1 16,2 0 2-16,1 0 13 0,1-4 16 15,3 4 7-15,5-3 5 0,1 3 4 16,6-7-22-16,0 0-10 16,8 0-3-16,-4 0-10 0,6 0 16 15,-4-7-6-15,0 3 3 0,-4-3 0 16,-4 4-1-16,-4-4-11 0,-3 3 8 16,-5-3 1-16,-3 4 3 0,-4-1-15 15,-4 2-1-15,5 2-2 0,-3-3-20 16,0 3-20-16,0-4-2 0,0 1 15 15,8-1 26-15,-1 4 2 0,5-7 1 16,1 4 2-16,1-4 20 0,-1 0-6 16,4 0 3-16,-1-2 0 15,1-1-3-15,-2 3 7 0,-1-4 15 16,-5 1-3-16,1 0-4 0,-6-3 1 16,3 6-7-16,-9-3-22 0,0-4-3 15,-2 3-13-15,-4-1-44 0,-7 2-4 16,1-1-107-16,-4 1-152 0,1 3-270 15,-20 3-1144-15</inkml:trace>
  <inkml:trace contextRef="#ctx0" brushRef="#br0" timeOffset="72784.85">12229 14865 42 0,'0'0'248'0,"0"0"82"0,0 0-96 16,0 0-90-16,0 0-11 0,0 0-3 16,0 0 1-16,6-57 48 0,-6 46 9 15,0-1-45-15,0 5-45 0,-2 0-4 16,-2-3 6-16,0 3-29 0,-4 0-16 16,1 0-22-16,1-2-7 0,-2 5 3 15,0-6-3-15,2 3-4 0,-7-3 11 16,7-4 2-16,-2 5-9 0,-3-5 0 15,5 0 3-15,-6 0 13 0,6 2 19 16,-3-6 16-16,-3 4-12 0,4 0-36 16,-7 6-7-16,5-3-9 0,-5 1-13 15,-5 6 0-15,-3 1-14 16,-2 3-18-16,-10 3 9 0,0 11 7 16,-7-3 14-16,-3 8-11 0,0-2 12 15,-3 4 0-15,3 5 0 0,-1-1-1 16,3-2-1-16,3 1-13 0,7-1 15 15,-2 1-16-15,8-5 15 0,2 6-17 16,3-4 0-16,1 5-7 0,2 2 26 16,3 1 35-16,3 4 14 0,-3 2 12 15,6 5-35-15,-1 4-24 0,5 0 14 16,2 1-10-16,4 2-6 0,0 0-16 16,0 0 14-16,6-3 2 0,2-1 3 15,5-2-3-15,3-3 2 16,1-8 11-16,6-2-11 0,6-2 21 15,-3-5-7-15,12-4 13 0,-1-5-10 16,4-5-3-16,5-3 6 0,1-4 7 16,3 0-13-16,4-7 0 0,-3 0-3 15,-1-5-11-15,4-2 11 0,-5 0-12 16,-1-4 1-16,-1-1 21 0,-1-2 2 16,-5-5-6-16,0-2 4 0,-5-5-1 15,1-5 13-15,-6-6-19 0,4-10 13 16,-6-9-4-16,-6-12-12 0,-5 4-11 15,-12 13-2-15,-6 18-2 0,0 3 1 16,0-6-12-16,-6-4 1 0,-6-7 9 16,-1-1 2-16,-7 3-31 0,-3 2 10 15,-6 6 6-15,-12-7-29 16,-13 8 4-16,-18-1-55 0,-19 16-16 16,-21 25-84-16,-22 27-153 0,24 9-241 15,-4 32-539-15</inkml:trace>
  <inkml:trace contextRef="#ctx0" brushRef="#br0" timeOffset="85901.42">16012 12291 924 0,'0'0'45'0,"0"0"99"0,0 0 22 16,0 0-98-16,0 0-22 0,0 0-44 16,0 0-2-16,0 0 26 0,0 0 104 15,-21-51 43-15,23 39-8 0,2-2-38 16,-1-3-14-16,-3 3-15 0,0 2-8 15,0 1-22-15,-3-3-22 0,-1 4-17 16,2 3 0-16,2-2-4 0,0 2-25 16,2 0-6-16,15-3-36 0,10-4 42 15,26-6 34-15,26-11 2 0,26-2-17 16,17-7-6-16,2 1-13 0,-6 6 0 16,-12 4 1-16,-9-3 0 15,0 6 2-15,-2-9 0 0,6 9 0 16,-3-2-3-16,3 5 0 0,6 6-2 15,11 7-14-15,8 6-4 0,9 4 5 16,5 4 14-16,7 6 0 0,4 7 1 16,-4 3 1-16,-9 1 1 0,-10 3-1 15,-10-1 19-15,-13 1-20 0,-9-5 0 16,-5-1 0-16,-7-4-1 0,-5 1 2 16,-15-4 53-16,-14 3 46 0,-15-7 19 15,-11 3-36-15,-3-5-44 0,0 6-23 16,2-1-16-16,1 4-13 0,1 0 0 15,0 2 10-15,-4 5-16 0,-9 0 3 16,-2-5-7-16,-8 8-44 0,-2-1-27 16,0 1 23-16,-6 2-35 15,-6-1-46-15,1-3-36 0,-9-1-39 16,1 0-62-16,-4-5-56 0,-3 1-16 16,-1-6-122-16,0-1 79 0</inkml:trace>
  <inkml:trace contextRef="#ctx0" brushRef="#br0" timeOffset="86451.32">18780 12082 843 0,'0'0'577'16,"0"0"-180"-16,0 0-27 0,0 0-147 16,0 0-78-16,0 0-32 0,0 0-113 15,0 0 20-15,0 0-14 0,0 0 49 16,-23 3 9-16,31-3 1 0,1 4-8 15,5-1-5-15,1 1-14 16,1 3-15-16,5-4-22 0,4 4-1 16,1-4-2-16,3 4-1 0,4-1 3 15,1 1 3-15,5-4 9 0,-2 4-8 16,6 0 15-16,1 0-6 0,1-3-11 16,3-1 14-16,-5 1-14 0,1-4 0 15,-5 0 14-15,-6 0-3 0,-2 0 12 16,-8 0 42-16,-7-4 48 0,-1-3 35 15,-7 0-11-15,0-7-60 0,-4 4-41 16,-2-6-3-16,1-1-10 0,-3-6-24 16,0-2-1-16,-7-4 0 0,-3-6-3 15,0 5-19-15,-5-8 9 0,1-2 10 16,-7 0 0-16,0-7-10 0,-1 0 10 16,-1-1-10-16,0 1 10 0,-2-2-12 15,3 6-8-15,-1 3-5 16,2 7-32-16,3 5-108 0,1 10-84 15,-2 10-262-15,9 4-207 0,-13 27-384 0</inkml:trace>
  <inkml:trace contextRef="#ctx0" brushRef="#br0" timeOffset="87917.54">11869 12926 1253 0,'0'0'120'0,"0"0"-61"16,0 0-59-16,0 0-71 0,0 0 69 15,0 0 2-15,71-16 62 0,-40 9 49 16,14-3 3-16,13-4-14 16,14 1-15-16,23-7-17 0,27-1 20 15,21 8-14-15,12-4-22 0,4 3-19 16,0 4-11-16,-4 1-5 0,11-2-1 16,12-3-15-16,-1 0 15 0,1-1-3 15,0-6 16-15,-9 0 26 0,1 2 3 16,-17-6 10-16,0 3 7 0,-4-3-21 15,-11-1-8-15,-8-5 9 0,-10 4-14 16,-10 3-8-16,-15 7-11 0,-25 11-22 16,-22 3-16-16,-19 3-19 0,-15 9-17 15,-6 1-6-15,-3 1 19 16,-5 9 13-16,-11 7 26 0,-26 13 4 16,-31 10 34-16,-42 4-38 0,-36-3-20 15,-14-13 20-15,-3-15 22 0,2-9-5 16,4-11-4-16,-9 4-13 0,-3-3-3 15,-5 3-10-15,5-4 10 0,-3 4 2 16,9-1-1-16,-3-3 1 0,5 8-1 16,-2-4-1-16,10 3-1 0,2 0-12 15,6 6 0-15,-1 5 3 0,9 5 13 16,17 2 0-16,13-2 0 0,26 6 0 16,25-13-13-16,19 2 10 0,21-11-26 15,3 4 3-15,9-9-22 0,4 9-59 16,10 0 32-16,34 0 75 15,43-10 3-15,59-11 0 0,49-18-3 16,22-4-20-16,0-6 4 0,-4 2-9 16,-23 0 25-16,6-9 4 0,3-2 7 15,-3 1-9-15,3-5 19 0,-3-2-8 16,-8 3 45-16,-6 3 20 0,-21 6-26 16,-16 12-30-16,-27 1-18 0,-36 17-3 15,-30 1-1-15,-25 3-16 0,-21 4-43 16,-6 0-47-16,-2 0 47 0,-29 0 59 15,-41 7 0-15,-56 5 0 0,-69 16-3 16,-26-5-10-16,-13 8 13 0,5 2 0 16,12-1 36-16,-5-3 9 0,1 5 7 15,6 7-4-15,4 0-15 16,9 2-20-16,11 1-12 0,16-1 0 16,17 3 0-16,22-3-1 0,24 1-10 15,27-4-220-15,29-9-172 0,7 10-373 0</inkml:trace>
  <inkml:trace contextRef="#ctx0" brushRef="#br0" timeOffset="88900.65">20128 12720 1266 0,'0'0'94'0,"0"0"-68"0,0 0 69 15,0 0-34-15,0 0 5 0,0 0-66 16,-48-61-13-16,48 56-137 0,2 1 95 15,13 1 29-15,9-1 13 0,18 4-4 16,22 0 15-16,25 0 2 0,28 0 179 16,36 0-23-16,13 4-19 0,12-4-20 15,-1 0-10-15,-5-4-20 0,6-6 11 16,6-4-14-16,4 0-7 0,0-5 1 16,2-6 6-16,4 3 0 0,5-6-3 15,-3 2-14-15,-1-2-22 16,-1 8-16-16,-12 3-26 0,-11 0 0 15,-3 10-2-15,-21 7-1 0,-13 0-3 16,-16 3 0-16,-17 14-13 0,-31 1-6 16,-20-2-7-16,-23 1 0 0,-11-3 3 15,-7-4-19-15,1 3-52 0,-6 4-10 16,-4 1 1-16,-2 4 31 0,-25 10-48 16,-31-3-114-16,9-4-240 0,-80 1-260 0</inkml:trace>
  <inkml:trace contextRef="#ctx0" brushRef="#br0" timeOffset="99434.47">19776 14897 176 0,'0'0'241'16,"0"0"-3"-16,0 0-65 0,0 0-20 16,0 0-26-16,0 0 7 0,0 0-23 15,0 0-20-15,0 0-51 0,-45-11-38 16,45 4-2-16,2 4 36 16,2-1 3-16,2 1-7 0,2-1-11 15,-6 1-21-15,3 3-49 0,-1-4 0 16,-2 4 49-16,-2 0 33 0,0 4 32 15,-6 3 46-15,-3 0-85 0,-5 0-24 16,-1 3-2-16,-1 2-12 0,-3-1 9 16,-4 3-1-16,5-4 1 0,-1 2-20 15,7 2-19-15,2-7-33 0,5 0 75 16,5 0 20-16,7-7 64 0,7 0-2 16,9 0-17-16,4-7-13 0,10-3-10 15,0-1 3-15,4-1 1 0,5-2-20 16,-5 0-24-16,3 0-1 0,-7 6-1 15,-6-3 2-15,-6 1 14 0,-5 3 7 16,-3 3 35-16,-11 1 17 16,0-1-10-16,-4 4-65 0,-2 0-20 15,0 0-54-15,0 0-40 0,-2 0-19 16,0 0 55-16,-2 4 49 0,0-1 27 16,2 1-1-16,-4-1 0 0,4 1 1 15,-3-1-1-15,3 1-16 0,0-4 19 16,0 3 27-16,0-3 21 0,0 4-5 15,-4-1-14-15,2 1 0 0,-4 1-13 16,1-2-16-16,-1 4-12 0,-2 4-7 16,-1-4 17-16,1 3-2 0,0-3-18 15,-1 2-14-15,5-2-32 16,-6 0-26-16,4 0 19 0,-1 0 23 16,3 0 22-16,0-7 17 0,4 3 10 15,0-3-10-15,2 0-42 0,0-3-69 16,0-1-87-16,4 1-96 0,-2-4-182 15,4-11 111-15</inkml:trace>
  <inkml:trace contextRef="#ctx0" brushRef="#br0" timeOffset="100667.68">19834 15052 2451 0,'0'0'1225'0,"0"0"-1052"0,0 0-122 15,0 0 33-15,0 0-65 0,-8-61 25 16,4 50 41-16,-1 4 71 0,-5-3-7 16,2 6-65-16,-2-3-44 0,-1 7 0 15,5-3 6-15,-4 3-3 0,1 0-18 16,1 0-10-16,2 0 4 0,0 0 5 15,4 0 4-15,-2 0-4 0,-1 0-24 16,3 0-10-16,2 0-36 0,0 0-9 16,0 7 55-16,7 0 26 0,-1 3-7 15,2 4-18-15,4-3 2 0,1 4 18 16,1-1 7-16,3 0 3 0,-3-7 9 16,1 2 0-16,1-5 15 15,-1-4 39-15,-3 0 83 0,-2-4-37 16,1-5-49-16,-3-5-48 0,-4 0-25 15,-2-8-7-15,2 4-11 0,-4-6-39 16,-4 1-37-16,-4-1 6 0,-2 5 18 16,-7 1-27-16,1 4 21 0,-5 7 15 15,-2 4 31-15,-2 3 12 0,-1 10 43 16,-1 4 18-16,4 7 3 0,0 2 3 16,3 1-10-16,5 2-35 0,7-1-21 15,6-3 23-15,4-1 25 0,8-10-1 16,5 1 0-16,5-5-2 0,3-3-7 15,0-4 13-15,-1 0 23 16,1-11 10-16,-2-1-16 0,-3 1-20 0,-5-3-13 16,-7-3 0-16,0 5-6 15,-6-6-30-15,-8 4-24 0,-4 4-39 16,-7 1-7-16,-4 9-8 0,-4 0-70 16,5 0-55-16,-3 9-71 0,4 5-116 15,7 0-337-15,14 16-1164 0</inkml:trace>
  <inkml:trace contextRef="#ctx0" brushRef="#br0" timeOffset="101668.3">20531 16449 2251 0,'0'0'388'15,"0"0"-368"-15,0 0 51 0,0 0 147 16,0 0-35-16,0 0-39 0,37-58 8 16,-31 46 58-16,9-5 7 0,-7 6-44 15,0-3 15-15,0 9 89 0,-4-2 6 16,-1-3-59-16,-3 6-87 0,0 1-70 16,0-1-18-16,-5 1-6 0,1-1-7 15,-6 1-11-15,0 3-10 0,1 0-14 16,-1 0-1-16,-2 0-11 0,1 10-11 15,3 1 22-15,-2 8 0 16,1 2 25-16,1 3-1 0,4 2-6 16,0 6-3-16,4-3-12 0,0-1 10 15,2-5-12-15,8 1 11 0,-1-8 18 16,7-2 4-16,-1-7 14 0,1-7 43 16,3 0 30-16,1-4-39 0,-3-6-34 15,-5-4-15-15,3-2-6 0,-9-5 0 16,0 2-8-16,-6-2-7 0,0 0-9 15,-4 2-1-15,-2-2-2 0,-9 4-2 16,3 1-16-16,-5 6 2 0,-1-1-5 16,3 4 3-16,1 4-12 0,-1 3-6 15,7 0-16-15,-2 7 1 16,4 3 24-16,4 1 24 0,2 4-9 16,0-1 9-16,2 4 0 0,4-1 1 15,4-1 2-15,0-2 1 0,3-7 0 16,-1 3 14-16,1-3 9 0,-1-5 21 15,-2-2 13-15,-1 0 5 0,-1 0-5 16,-4-2-4-16,-2-8-15 0,-2-1-12 16,0 4-15-16,-2-7-9 0,-4 4-3 15,-4-2-1-15,1-2-11 0,-5 3 0 16,3-3-12-16,-1 6-9 0,6-3-12 16,-4 4-37-16,5 4-66 0,3-1-122 15,2 4-52-15,9 4-45 0,-1-1-264 16,21 15-1127-16</inkml:trace>
  <inkml:trace contextRef="#ctx0" brushRef="#br0" timeOffset="102918.03">22993 17209 2255 0,'0'0'606'0,"0"0"-442"0,0 0 89 15,0 0 106-15,0 0-123 0,66-50-120 16,-54 43-46-16,-2-4-1 16,5 3-19-16,-7 1-50 0,-2 3-1 0,-6 4-18 15,0 0 7-15,-6 11 3 0,-10 4-3 16,1-1 12-16,-8 11 16 16,1-3-4-16,-3 3 1 0,-4-3-12 15,6 3 2-15,3-6 0 0,5-2 19 16,1 1 15-16,9-8-12 0,5-4 0 15,0-3 6-15,11-3-6 0,5-3-25 16,5-6-9-16,4-2-35 0,2-3 19 16,4-3 25-16,-4 5 12 0,-1-9-11 15,-1 7 0-15,-2-2 20 0,-2 2 32 16,-9 4 31-16,-4-1 24 0,-6 1 80 16,-2 6-96-16,-8-1-55 0,-6 2-21 15,-5 3-14-15,-2-4-2 16,-1 4-3-16,1 0-19 0,-2 7 1 15,5-2-4-15,-3 9 0 0,0 0 25 16,5 7 16-16,1-2 18 0,7 6-31 16,2 1 12-16,4 2 3 0,2-5-5 15,2 1 2-15,4-5 9 0,4-1-5 16,5-4-16-16,3-7 12 0,1-4 7 16,2-3-7-16,-1-3 6 0,-3-8-5 15,4 1 2-15,-3-8 0 0,-1-1-2 16,-5-2-4-16,3 2-10 0,-9-6 0 15,2 5 1-15,-6-3-1 0,-2-2-2 16,0 3-12-16,-12 1 12 0,3 2 3 16,-7 5-3-16,-5 3 24 15,1 8 19-15,-3 3 9 0,0 3 48 16,-2 11 34-16,3 2-43 0,1 5-55 16,4 0-25-16,5 1-11 0,6 3-2 15,0-6-1-15,6-2 1 0,8 4 2 16,2-8-1-16,9-3 1 0,1-3-2 15,5-3-16-15,2-4 16 0,6-4 2 16,-2-6 2-16,-2-1 16 0,2-5-15 16,-2 2 9-16,-4-3-9 0,-4 1 12 15,-5-1-2-15,-8-1-10 0,-1 6-3 16,-7 2-49-16,-7-1-45 0,-13 8-39 16,-5 3-53-16,-8 3-37 0,-6 15-20 15,-3 1-100-15,5-5-331 16,-35 33-865-16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1100.67188" units="1/cm"/>
          <inkml:channelProperty channel="Y" name="resolution" value="1936.58398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1-04-27T22:07:20.956"/>
    </inkml:context>
    <inkml:brush xml:id="br0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16572 10887 125 0,'0'0'0'16,"0"0"-33"-16,0 0 11 0,0 0-24 15</inkml:trace>
  <inkml:trace contextRef="#ctx0" brushRef="#br0" timeOffset="1644.91">16572 10887 80 0,'-29'-79'317'0,"29"69"87"0,-6-2-140 15,4-6-30-15,-4 8-12 16,-1-4-17-16,-1-2-49 0,2 2-65 15,-2 0-23-15,-3 2-20 0,3 2-15 16,0-8-20-16,-2 11 0 0,-3-7-11 16,-1 5-2-16,-5-4-3 0,-4 2-17 15,-10-3 1-15,-10 2 15 0,-17-2-15 16,-17-7 7-16,-14 4 12 0,-12-3 1 16,6 3 2-16,6-2 56 0,6 5 19 15,11-4-20-15,-3 4 3 0,3 2-2 16,0-2-14-16,-5 4-13 15,7 3-6-15,3-4-25 0,1 6-1 16,4 2 0-16,-4 3-2 0,0 0 0 16,-5 5-1-16,-9 9-26 0,-1 3-4 15,-4 6 1-15,4 5 12 0,15-2 1 16,17-2 3-16,11 1-16 0,13-6-1 16,5 2 32-16,1 2-18 0,0 8-4 15,-8 9 4-15,-4 18-7 0,6 17 26 16,5 12-4-16,13 7 4 0,9 11 7 15,9-8-7-15,5-1-13 0,3-8 13 16,-3-12 3-16,5 6-3 0,-3 2-1 16,-1-2 0-16,3-2-1 0,-1 6 2 15,2-3-11-15,-5 3 9 0,7-2-12 16,1-4 14-16,3 5 16 16,10-8 4-16,-2 1 28 0,19-3-25 15,4-5-20-15,12 2 16 0,11-4 7 16,1-2-10-16,9 2 23 0,2-3-16 15,2 3 6-15,-4-9 3 0,0 9-12 16,-4-7-18-16,-9 0 19 0,-8 4-19 16,-1-3-1-16,-14 10-1 0,-3-1-13 15,-9-1-7-15,-6 5-35 0,1 0 7 16,-8-9 48-16,1 6 0 0,7-1 13 16,1-6 19-16,8 1-32 0,9-1-16 15,8-4-3-15,10 0 15 0,7-4 2 16,10-3-17-16,2 1-36 0,6-1-26 15,-2 3 0-15,2-3-218 0,-2 6 247 16,-4-3 50-16,0 4 2 16,-8 0-13-16,-9 0 13 0,-14-10 0 15,-12-11 0-15,-11-9 0 0,-10-8 1 16,-2 1 41-16,16 6 59 0,15 8-7 16,14 3 23-16,29 6 9 0,11-14-25 15,1-9-75-15,-1-10-10 0,6-5-16 16,-15-6 19-16,7 1-18 0,3 3-1 15,-1 3-16-15,-7 1-55 0,-2 4-42 16,-10 3 113-16,-6 3 22 0,0 1-19 16,-7 3 59-16,1-2-20 15,-5 4-40-15,1 0 11 0,-9 1 3 16,-4-2 0-16,0 2 14 0,0-9-11 16,2-2-6-16,6-3-10 0,7-7 20 15,3-7-1-15,9 0 1 0,2-7-20 16,0-7-3-16,0 0 1 0,0-5 0 15,-6 5 0-15,-2-3 15 0,-1 5-16 16,-1 1-2-16,-5 4 2 0,-3 4 13 16,-3 3 62-16,-10 0-8 0,-13 0-51 15,-5 3-3-15,-15 4-13 0,0-7 4 16,1 4-2-16,8-1 20 0,13 1-2 16,15-4-18-16,19-7 23 0,8-7-25 15,-17-11-44-15,-10-1-36 0,-18 2-14 16,-3-10-3-16,9-16 17 0,10-15 5 15,4-22-6-15,-14-11 4 16,-15 3 28-16,-18 0 36 0,-13 8 13 16,-8 9 52-16,-17-3 9 0,-8-1 33 15,-10-1 29-15,-10 4-6 0,-11 6-24 16,-6 1 10-16,-7 8-26 0,-7-2-28 16,-7 8-1-16,-4 1-6 0,2-1 19 15,5 4-13-15,-1 3-23 0,11 4-11 16,1 0-14-16,3 9-13 0,-2 1-6 15,-5 8-3-15,-5 4-7 0,-11 11-29 16,-10 4 10-16,-7 10-23 0,-8 7 23 16,-8 10 13-16,-8 4 15 15,-7 2 4-15,1 5 15 0,4-6 1 0,8 6 3 16,8-5 20-16,10 1 3 16,7-8 32-16,14 5 3 0,19-4-29 15,16-6-19-15,17-6-11 0,10-1 14 16,7-1 3-16,-3 1 7 0,0-4-26 15,-6 3 25-15,-2-3-15 0,1 0 64 16,-3 0-26-16,0-3-47 0,-3-4 2 16,-5 3-3-16,-15 2-31 0,-14 2-1 15,-23 9-6-15,-12 12 18 0,-17 0 20 16,8 2 12-16,13-6 11 0,23-10 21 16,24-7 33-16,13-7 28 0,12 0 26 15,2-7-14-15,4 0-34 16,-5 2-33-16,-8-9-31 0,1-5-17 15,-8-6 1-15,8-1-3 0,-2-7-13 16,-4-10-3-16,5 4-6 0,-3-1 22 16,0-3-13-16,-6-5 10 0,-11-14 2 15,-14-10 1-15,6 4 13 0,-4 9 22 16,-5-9-1-16,1 0-2 0,-11-16-4 16,11 8 7-16,14 4-10 0,11 6-23 15,10 8 23-15,4-3-12 0,4 0-13 16,8 5-2-16,5-5-17 0,1 0 3 15,7 4 0-15,0 3 4 0,2 10 9 16,2 8 0-16,2 10-19 0,-4 5 22 16,4 8 1-16,-3-7 22 15,1 0 8-15,-2-8-3 0,-2-8-26 16,-4-1 17-16,4 1-6 0,-9-4-12 16,7-1-1-16,-7 0 0 0,5-3-1 15,-2-5-2-15,3-8-16 0,7-15-19 16,2-8-9-16,9-7 15 0,9-11 7 15,3 2-47-15,-7 9-14 0,-5 7 10 16,-16 12 25-16,-20 9-19 0,-22 1-35 16,-15 8-23-16,-23 13-64 0,-10 9-14 15,-2 12-23-15,3 6 0 0,28 3-186 16,8-5-854-16</inkml:trace>
  <inkml:trace contextRef="#ctx0" brushRef="#br0" timeOffset="22861.22">13345 16936 2368 0,'0'0'390'16,"0"0"-341"-16,0 0-49 0,0 0-155 16,0 0 39-16,0 0 116 0,0 0 23 15,0 0 54-15,0 0 36 0,-4-7-36 16,6 3-29-16,0 1-9 0,-2 1 41 15,0-2 32-15,0 1 32 0,0-4 19 16,-4 0-11-16,-2 0-10 0,-4 0-9 16,1-7-23-16,-5 2-26 0,2-2-7 15,-5-4-21-15,7 3-22 0,-7-6-6 16,1 3-3-16,3-1 9 16,-1 2 0-16,-1-4 0 0,3 5-3 15,-3-1 19-15,-1 3-10 0,3 0-9 16,-3 2 0-16,-1 1 0 0,5 1-16 15,-7 3-2-15,-1 0 5 0,-1 0-5 16,-2 1 5-16,-2-1-2 0,3 0-1 16,-7 4 6-16,2 3 7 0,-6-7-6 15,6 7 2-15,-6-3-23 0,2-1 12 16,2 4-1-16,-6 0-12 0,6 0 0 16,0 4-2-16,-4-1-11 0,4 4 1 15,-2 3-6-15,-2 3 2 0,4 1 13 16,-6 0-9-16,6 3 10 0,-6 2 0 15,2-1 2-15,2 6 0 16,-5-1 2-16,5 1 10 0,-2 2-9 16,4 2 16-16,0 2-1 0,1 3-2 15,1 2-4-15,4 5 6 0,0 0-15 16,5 4 0-16,3 5 12 0,3 1-15 16,3-3-13-16,5 7 11 0,4-3-10 15,0 3 10-15,2-3-1 0,5 3-9 16,3-7 11-16,4 0-1 0,3-4-1 15,2-3 3-15,-1-1 1 0,5-6 11 16,6 0 6-16,-2-1 1 0,6-6 2 16,6 2 1-16,19-2 2 15,10 2 4-15,15-9-1 0,18-5-2 0,9-7-1 16,-9-7 4-16,0-7-16 16,-12-7 3-16,-10 2-4 0,-5-6-10 15,5 1 1-15,-9 1 10 0,-8-5-9 16,-15 7 9-16,-11 2 0 0,-5 2-10 15,-7-4 13-15,1 0 1 0,4-2-4 16,6-2 3-16,3-6 3 0,7-6-15 16,-4-1 0-16,-1-2 13 0,-3-4-4 15,-4-1 3-15,-2-6-12 0,0 4 15 16,-8-7 1-16,-5-7-16 0,-9-7 6 16,-9-11-9-16,-25-11-21 0,-25-1-25 15,-26-5 0-15,-7 9 16 0,-6 8 11 16,6 15 7-16,5 6 9 15,-3 8 2-15,3-1 0 0,-3 6 1 16,5 4-3-16,-3 5 1 0,7 4-1 16,-1 6-12-16,-3 2 0 0,1 6-1 15,-1 4-5-15,-5 7-10 0,3 0 4 16,-5 11 2-16,7 6 4 0,11-5-1 16,12 6 7-16,16-4-3 0,12 0 6 15,-2-6-7-15,8 6-2 0,-8 0-4 16,1 9-12-16,-5 12-15 0,-7 12-37 15,9 21-38-15,9 23-62 0,11 38-90 16,7-19-241-16,4 52-746 0</inkml:trace>
  <inkml:trace contextRef="#ctx0" brushRef="#br0" timeOffset="23951.14">12665 17504 2176 0,'0'0'0'0,"0"0"0"16,0 0 0-16,0 0 214 0,0 0-214 16,0 0 35-16,0 0-9 0,0 0 58 15,0 0 48-15,0 0-29 0,13-14-103 16,-13 14-45-16,0 0-258 0,0 4-238 15,-19 15-968-15</inkml:trace>
  <inkml:trace contextRef="#ctx0" brushRef="#br0" timeOffset="27729.04">16504 18291 1672 0,'0'0'376'0,"0"0"-295"15,0 0-48-15,0 0-14 0,0 0 101 16,0 0-13-16,0 0 54 0,0 0 10 15,0 0-3-15,-13-35-18 0,13 31-3 16,0 4-13-16,7-1-48 16,5-3-6-16,9 1 24 0,14-1 10 15,21-3-19-15,22 4-54 0,26-1-29 16,18-3-11-16,-3 7 0 0,-9-3-1 16,-13-4-44-16,-10-4 22 0,0 3 21 15,4-3-1-15,8-3 2 0,2 0 0 16,3 5 1-16,-5 6-1 0,-4 3-31 15,-6 0-187-15,-17 3-180 0,-20-1-359 16,0-2-1205-16</inkml:trace>
  <inkml:trace contextRef="#ctx0" brushRef="#br0" timeOffset="29644.88">11801 14844 840 0,'0'0'404'16,"0"0"-309"-16,0 0-83 0,0 0-11 15,0 0 111-15,0 0 41 16,0 0-23-16,0 0-48 0,60-19-11 15,-52 16-3-15,3 3 23 0,1 0-13 16,3 0 3-16,-3 3-10 0,9 1-9 16,-1-1 6-16,7 1-17 0,6-4-18 15,0 0 15-15,9 0 10 0,-1 0 45 16,5-11 39-16,1-6 18 0,9-9 36 16,8-13 5-16,6-18-2 0,5-20-41 15,-7-21-32-15,-14-13-38 0,-15 6-38 16,-14 4-24-16,-13 5-10 0,-6 16-5 15,-6-4-11-15,-4-2-13 0,-8-1-60 16,-5 2 36-16,-5 1 36 0,-3 0 1 16,-2-5-34-16,-2 6 9 0,-6-6 12 15,4-2-15-15,-4-3 25 16,2 0-13-16,-1-4 13 0,8 6-19 16,-1 8 12-16,4 2 7 0,0 2 3 15,3 5-28-15,-1 5 28 0,2 9-3 16,9 14-4-16,-2 8-15 0,3 13 19 15,-3 2-25-15,4 1 6 0,-9-5-1 16,-2 2-24-16,-5-5 3 0,-3-3-42 16,-15 7 3-16,-7 7 4 0,-19 10 34 15,-13 10 7-15,-14 17 38 0,-6 27 19 16,3 10 19-16,18 7 7 0,14 5-23 16,16 6-20-16,9 10-2 0,14 2-14 15,6 10 12-15,7 10 2 16,14 11-3-16,4 11-96 0,10 8-12 15,9 9-5-15,4 9-12 0,6 3-49 16,-4 8-7-16,0 2 32 0,4 3-16 16,-2 4 3-16,0 1-180 0,4-7 193 15,-2-15-21-15,-4-42-221 0,10-5-206 0</inkml:trace>
  <inkml:trace contextRef="#ctx0" brushRef="#br0" timeOffset="31211.58">13356 16693 1623 0,'0'0'195'0,"0"0"-159"0,0 0-16 15,0 0-20-15,0 0-3 0,-46-64-4 16,40 53 7-16,2 1 39 0,0-3 0 16,-2 3-39-16,-5 3-1 0,3 0-28 15,-7 4 28-15,3-1 1 0,-7 1 58 16,-1 3 1-16,-5 0-14 0,0 0 1 15,-8 0 12-15,4 0-22 0,-2 0 28 16,-2 0-22-16,2-4-12 0,2 4 2 16,-4-3 7-16,6-4-4 0,0 5 10 15,2-5-3-15,1 0-16 16,-3 0-3-16,4 0-20 0,-2 3 13 16,3 1 10-16,-5-1-26 0,0 4-42 15,-6 4 0-15,-2 6-3 0,-5 4 26 16,-5 6 15-16,-1 4-12 0,-1 2 15 15,-5 9-1-15,-4-2 0 0,7 4 0 16,1 1 1-16,5-1-2 0,1 3-13 16,9 2 13-16,0-2-23 0,8 10 26 15,5 8 1-15,5 15 12 0,3 23-11 16,10 12 2-16,2 20-3 0,4-6 0 16,6-7 0-16,1-31 1 0,1-30-2 15,0-14 0-15,3-16-16 0,12 9-4 16,14 2 20-16,25-5 91 0,31-6 15 15,19-20-22-15,12-15-26 0,3-13-9 16,-12-13-40-16,1-3-9 16,2-7-42-16,-6-5 29 0,-4-2 13 15,-9-2 4-15,-2-9 18 0,-18 1-19 16,-4-4 26-16,-13 3 0 0,-13 2 10 16,-7-1 3-16,-9-4-1 0,-16-4 14 15,-13-8-7-15,-8-4-6 0,-10-8 3 16,-19-2-20-16,-4-4-9 0,-15 11-13 15,-12-2-3-15,-2 12-13 0,-8 9 11 16,-2 7 2-16,-7 18-2 16,-10 9-27-16,-10 17-2 0,-4 17-8 15,-9 14-3-15,-4 23 1 0,-6 13-11 16,4 8 4-16,-4 13 13 0,1 2-30 16,9 2-25-16,13-1 0 0,10 1-4 15,8 1 4-15,7 6 9 0,12-3 16 16,8-2 23-16,13 5 10 0,14-2-7 15,12 4-3-15,15 11 19 0,7 10 4 16,15 3 19-16,9 6 64 0,13-3-18 16,3-3-10-16,13 1 2 0,6-14-37 15,7-11-1-15,7-23 30 0,17-17-8 16,5-23 20-16,11-14 75 0,9-7 15 16,0-25-48-16,-2-15-20 0,4-14 30 15,-4-10 5-15,-6-11-3 0,-3-2-12 16,-13-5-1-16,-12-2-26 15,-9-1-25-15,-19-2-6 0,-11-11-4 16,-7 0 10-16,-16-3-32 0,-7 5-44 16,-15 2-45-16,-4 3 0 0,-17 7-1 15,-16-1-19-15,-10 8 9 0,-13 6 30 16,-12 6 12-16,-13 8 13 0,-12 10 3 16,-13 6 26-16,-3 14-1 0,-1 7-8 15,0 10-27-15,7 10 33 0,4 3-27 16,8 27-115-16,2 14-108 0,6 20-163 15,27-6-184-15</inkml:trace>
  <inkml:trace contextRef="#ctx0" brushRef="#br0" timeOffset="35195.71">13695 10468 46 0,'0'0'140'16,"0"0"111"-16,0 0-52 0,0 0 9 15,-17-61-25-15,3 44-7 16,-1-4 16-16,-3-2-49 0,1 2-16 16,-6-5 16-16,5-2-29 0,3-1-10 15,-1 1-36-15,-3-2-20 0,11 2-5 16,-5-2-24-16,7 6 4 0,2-2-22 16,2 5-1-16,2 2-2 0,0 1-11 15,0 4 9-15,0 6-15 0,0 1-7 16,0 3-36-16,0 1-9 0,-4 3 39 15,-2 3 19-15,-1 8 0 0,-5 1-4 16,0 2 4-16,-5 3-32 0,-4 2-4 16,1 2-3-16,-3 2 0 0,0 1 20 15,1 1 12-15,-1-2 7 0,0 1 11 16,0 2-30-16,1-1-4 0,7 1-4 16,-3 2 40-16,1 1 45 15,9 3-16-15,-3 1-12 0,7 7 5 16,2-2-20-16,2 6 11 0,0-1-12 15,4 5 15-15,3-1-14 0,3 3 0 16,-2-3 14-16,5 0-13 0,-5 1 13 16,2-3 0-16,-2 2 0 0,-1 0 1 15,3-3 2-15,-6 3-16 0,-2 0 23 16,0 7-25-16,-2 10-1 0,0 11 0 16,0 6 3-16,4 9-3 0,9 3 0 15,-1-13 2-15,5-5-2 16,-1-21 0-16,-3-21 16 0,1-1 7 0,-6-10-21 15,7 6 1-15,1 2 10 0,-1 6-12 16,6 10-1-16,-1-3-1 16,3 5 1-16,-2-5 0 0,-5-3 0 15,-3 7-26-15,3 4-75 0,-3-2-22 16,-3-2-4-16,2 3 75 0,-1 4 36 16,11 13-10-16,3 8-101 0,12 12-121 15,11 9 1-15,12-2 51 0,0-10 69 16,4-2-26-16,-6-12 9 0,-7-2 36 15,-1-4 43-15,0 1 37 0,-3-3 28 16,-3 6 16-16,-5 0 50 0,-10 4 9 16,-6-2 3-16,-1 8 10 0,-5-5-10 15,1 6-39-15,-1-4-13 0,-1-5 10 16,7 1-10-16,6 1 7 16,2-3-10-16,6 3 75 0,7-4-98 15,5-2-68-15,5 2-163 0,8-3 19 16,0-4 62-16</inkml:trace>
  <inkml:trace contextRef="#ctx0" brushRef="#br0" timeOffset="35812.86">15278 15146 77 0,'54'70'101'0,"6"8"30"15,-9-3 9-15,-5-8 43 0,1-3-151 16,-5-10-6-16,-5-10-25 0,-4-6 12 16,8 2-12-16,15 11 2 0,25 10 13 15,10 3-14-15,-4-10 14 0,-7-6-15 16,1-12 2-16,-7-3-3 0,3-1 0 15,-5 1 0-15,-16-5 1 16,-9-2 32-16,-7-2 78 0,-13-4-10 16,0 4 7-16,-3-5 6 0,7 13-13 15,7 1 13-15,5 7-30 0,13 17 1 16,8 4-46-16,6 7-7 0,17 11-28 16,8-13 15-16,13-1 1 0,-1-18-4 15,-4-11 7-15,-5-8-8 0,-12-7-15 16,3-9-3-16,-2-1-17 0,-2-4 20 15,0-7 0-15,-1 0 36 0,1 0 113 16,0 3 65-16,0 1-97 0,-3 10-65 16,1 2-49-16,2 1-1 15,-3 0-2-15,1-1-2 0,0 5-69 0,4 0-23 16,1-2-7-16,1 2-84 16,0-2 33-16,2-5 31 0,-4-3 14 15,-2-8 61-15,2 4 25 0,-5-7 21 16,3-7 3-16,-2 0 16 0,-3-7 4 15,-3 2 55-15,-13-2 95 0,-17 4-11 16,-11 3-9-16,-12 3-56 0,-3 1-55 16,-2-1-42-16,3 4-32 0,5-3 28 15,4 3 3-15,0 0-15 0,-4 0-71 16,-2 0-34-16,-2 0-38 0,-7 0-3 16,1 0 22-16,-5 0 65 0,-4-6 75 15,-6-4 52-15,-2-4-26 0,0-3 39 16,-12-6 13-16,-2-8 65 0,-5-3 3 15,-6-2-9-15,-6-6-37 0,-2-2-48 16,-12-6-52-16,-15-11-2 16,-17-6-30-16,-20-11-121 0,-25-6-97 15,-21-12-78-15,-3-5-102 0,1-7-72 16,6-4 202-16,7 2 169 0,-4-1 112 16,-5-8 19-16,-3 4 39 0,-5 0 29 15,-11 10-51-15,-7 11-17 0,41 30-33 16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1100.67188" units="1/cm"/>
          <inkml:channelProperty channel="Y" name="resolution" value="1936.58398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1-04-27T22:08:39.896"/>
    </inkml:context>
    <inkml:brush xml:id="br0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14596 15586 98 0,'0'0'218'0,"0"0"1"15,0 0-125-15,0 0 128 0,0 0-17 16,0 0-48-16,0 0 5 0,0 0 1 16,0 0 23-16,-4 0 2 0,4 0-26 15,0 0-32-15,0 0-30 16,4 0-32-16,-4-4-22 0,0 4-11 15,2-3-12-15,-2 3-7 0,0 0-16 16,0 0-3-16,0 0-26 0,0 0-10 16,0 0 10-16,0 0 9 0,-2 0 17 15,2 3 0-15,-4 1 0 0,4-4-14 16,-2 0 17-16,2 3 13 0,-2-3 13 16,2 0 10-16,0 0 3 0,0 0 6 15,0 2-6-15,0-2-4 0,0 0-3 16,0 0-12-16,0 0-20 0,0 0-1 15,0 0-25-15,0 0-6 0,0 0-10 16,0 0-20-16,0 0-57 0,0 0-14 16,0 0 3-16,0 0 4 0,0 0-1 15,0 0 7-15,0 3-1 16,0-3-9-16,0 0-16 0,0 0 9 16,0 0 20-16,0 0 35 0,0 0 24 15,0 0 5-15,0 0-8 0,0 0-34 16,0 0-110-16,0 0-69 0,0-3 40 0</inkml:trace>
  <inkml:trace contextRef="#ctx0" brushRef="#br0" timeOffset="117.4">14596 15586 143 0</inkml:trace>
  <inkml:trace contextRef="#ctx0" brushRef="#br0" timeOffset="321.58">14596 15586 143 0,'31'15'470'0,"-31"-15"-327"0,0 0-58 0,0 0-7 0,0 0-6 16,0 0 0-16,0 0-72 0,0 0-16 16,0 0-30-16,0 0 20 0,0 0 13 15,0 0 13-15,0 0-2 0,2 0-12 16,-2 0 14-16,0 0 39 0,0 0 39 16,0 0 81-16,0 0 37 0,0-3-14 15,0 3-16-15,-2 0-17 0,2-4-12 16,-2 4-27-16,0-3-32 0,2 3-33 15,-4-2-22-15,4 2-23 0,0 0 0 16,-4-3-26-16,4 3-23 0,0 0-126 16,0 0-133-16,-3 0-106 0,3 0-55 15,-2 0-88-15,19 8 247 0</inkml:trace>
  <inkml:trace contextRef="#ctx0" brushRef="#br0" timeOffset="2154.87">14488 16601 1858 0,'0'0'1023'15,"0"0"-815"-15,0 0 61 0,0 0 54 16,0 0-181-16,0 0-51 0,0 0 19 16,0 0 7-16,0 0-14 0,-47-47-16 15,53 40-53-15,2 1-34 16,5-1-16-16,-1 0-5 0,5 4-17 0,-3-4-18 16,-1 3-3-16,1 1-13 15,-2-1 5-15,-3 1 46 0,-3-1 21 16,-2 4 76-16,0-3 39 0,-4 3-37 15,0 0-44-15,0 0-12 0,0 0 59 16,-6 0 18-16,4 0-16 0,0 0-15 16,0 0-19-16,0 7-21 0,0 0-7 15,0 0 10-15,0 10 12 0,-1-1 9 16,3 5 0-16,0 7-3 0,0-2 9 16,3 7-3-16,1 2-21 15,0-2-16-15,0 0-16 0,0 2-1 0,6-5 1 16,-5 1 0-16,1-8 0 15,0 1 16-15,-2-4 1 0,-2-3 8 16,0-7 3-16,0 4 4 0,-2-7 8 16,0-3 37-16,0-4 16 0,0 0-47 15,0 0-48-15,-2-4-18 0,0-6-9 16,-2-7 2-16,-2-1 4 0,2-1 3 16,0-9 0-16,-1-5-13 0,3 1-14 15,-6-4-1-15,6-4 7 0,0 0-7 16,0-2 9-16,-2 2-8 0,4 3 14 15,-2 4 10-15,0 1 9 0,0 6 12 16,-1 9 33-16,-1-1 16 0,2 11 0 16,0 7-46-16,-2 0-3 15,2 14 0-15,-2 4 33 0,0 4 7 16,0 6-7-16,4 6-15 0,0 4-5 16,0 2 14-16,0 0-3 0,4 4-3 15,0-1-2-15,-2 3-16 0,2-6 12 16,-2-4 0-16,0-2 0 0,-2-7 10 15,2 0-1-15,0-10 3 0,-2 1 0 16,0-8 1-16,4-5-1 0,-4-5-6 16,0 0-20-16,0-2 0 0,0-4-2 15,0-12 1-15,0 1-3 0,0-3-15 16,-6-7 15-16,4-3-18 0,0-5-22 16,-2-2-23-16,2 1 8 0,0-4 3 15,-2 1 4-15,4 3 5 16,-4-1 16-16,4 6 14 0,0 8 13 15,0 2 1-15,0 4 2 0,0 10 1 16,0 1 27-16,0 6-1 0,0 9-3 16,-2 5-11-16,-1 10 20 0,3 3 19 15,-2 7-10-15,0 7-15 0,2 2-24 16,0 4 0-16,0 0-3 0,2-3 0 16,0 5-4-16,7-9-8 0,-3-3-9 15,-2-4-34-15,0-5-54 0,4-2-55 16,-1-5-44-16,-5-4-68 0,0-5-155 15,-2-5-512-15,-4-3-934 0</inkml:trace>
  <inkml:trace contextRef="#ctx0" brushRef="#br0" timeOffset="3989.1">13134 13458 1030 0,'0'0'306'0,"0"0"-55"0,0 0-88 16,0 0-163-16,0 0-19 0,0 0-10 16,0 0 16-16,0 0 13 0,17-58 16 15,-13 48-3-15,2 3 10 0,-4-4 29 16,0 4 52-16,1-3 6 0,-3 5 13 16,0-6-22-16,-5 4-10 0,-3-3-59 15,-8-1-32-15,-5 1-16 16,-10-2 12-16,-17-2 4 0,-14 0 13 15,-18 0 0-15,-11 1-12 0,-6 7-1 16,6 2-2-16,2 4-11 0,10 4-3 16,1 9 3-16,3 3-9 0,1 9 2 15,10-6-3-15,12 5-6 0,17 1 26 16,8-6-10-16,-10 16-52 0,-9 15 20 16,-3 13 45-16,-3 29 26 0,15-8 32 15,16-5-32-15,19-6 32 0,8-12-38 16,17 4 15-16,14-4 8 0,-4-7-1 15,19 3-20-15,4-6 27 16,10-8 28-16,15 4-41 0,-3-17-4 16,11-2 0-16,0-11 4 0,0-11-7 15,2-6 3-15,2-2 0 0,2-16-3 16,4-6 6-16,-2-13 7 0,-4-3 58 16,-6-3 12-16,-19 1 6 0,-18 5-44 15,-9 8-36-15,-8-13 3 0,9-16-9 16,-1-12-13-16,-10-12-3 0,-16 6-15 15,-15 8-1-15,-13 7-21 0,-5-4 21 16,-9 11-3-16,2 10-23 0,2 8-2 16,7 4-1-16,-7 10 13 0,-12-18-6 15,-13-11-4-15,-20-13 13 0,-25-1-105 16,-21 18 9-16,-16 19 13 0,-19 31-126 16,-16 36-68-16,-11 22-154 0,36-7-206 15,-28 23-503-15</inkml:trace>
  <inkml:trace contextRef="#ctx0" brushRef="#br0" timeOffset="6373.13">13380 15652 186 0,'0'0'0'16,"0"0"-72"-16,0 0-42 0</inkml:trace>
  <inkml:trace contextRef="#ctx0" brushRef="#br0" timeOffset="7356.27">13380 15652 7 0,'23'-63'68'0,"-23"60"-68"0,4-1-7 16,-2 1-15-16,3 3 22 0,3-4 0 15,0 1 49-15,-2-1 6 0,7 1-6 16,-5 3 19-16,4-4 11 16,-3 4-8-16,-3-3 50 0,2 3-101 15,-4 0-20-15,0 0 0 0,-4 0 35 16,0 0 171-16,0 0-20 0,-4 0-66 16,-2 0-29-16,-4 0-9 0,1-4-1 15,-3 4 1-15,4-3-11 0,-5 3-22 16,5-4-23-16,0 4-26 0,-5 0-1 15,5-3-19-15,-4 3 4 0,3 0 15 16,-1 0 1-16,0 0 20 0,-3 0 6 16,3 0 0-16,-4 0-4 15,3 0 4-15,-1 0 10 0,4 0 10 16,-5 0 19-16,7 0 19 0,4 0 4 16,0 0-44-16,2 0-44 0,0-4-13 15,4 4 13-15,10-3 45 0,-3 3 1 16,7 0-22-16,1 0-24 0,2-2-23 15,1 2 20-15,1 0-7 0,0 0 10 16,-2 2 16-16,-5 1 4 0,3-3-17 16,-1 4 10-16,-3-4-10 0,-5 3 0 15,0-3-3-15,-3 0 0 0,-1 4-3 16,-6-4 3-16,0 0 1 0,0 0 2 16,0 0-3-16,-4 3-3 0,-9-3-10 15,5 0 13-15,-6 4 0 0,1-4 13 16,-3 3-10-16,-1-3 14 0,5 4-15 15,-5-4-2-15,7 0-1 0,-3 3-12 16,3-3 13-16,0 0 1 16,4 0 2-16,-1 0 13 0,-1 0-3 15,4 0-9-15,0 0 18 0,2 0 4 16,2 0 0-16,0 0-16 0,0 0-10 16,0 0-23-16,6 0 23 0,0 0 21 15,9-3 4-15,-1 3-8 0,3-4-17 16,1 1-12-16,5-1 10 0,0 1-1 15,1-1 3-15,1 1 0 0,4-1 2 16,-6 4 0-16,0-3 11 0,-3 1-11 16,-5-1 1-16,1 3 0 15,-7 0 13-15,1-4-13 0,-8 1-3 0,-2 3-30 16,-2 0-12-16,-10 0-3 16,-3 0 13-16,-3 7 19 0,-5-4 10 15,-2-1 3-15,-4 5-2 0,2-4 1 16,2 4 0-16,-2 0 0 0,5 0 0 15,1-3-1-15,0 3 2 0,5-4 2 16,6 1 18-16,-3-1 5 0,7-1 14 16,2-2 7-16,2 0-11 0,2 0-35 15,0 0-19-15,6 0-7 0,2 0 13 16,7 0 0-16,-1-2 11 0,3-1 0 16,1 3-11-16,3-7 11 0,0 7 0 15,1-4 2-15,-5 4 2 0,-5-3 1 16,5 3 13-16,-7-4-13 0,-2 4 20 15,-3 0 3-15,-3 0 3 16,0 0 7-16,-2 0-4 0,0-3-32 16,-4 3-18-16,-7 0-8 0,-3 0 3 15,-7 0 4-15,-2 0 6 0,-1 0 9 16,-7 0-9-16,-5 0 10 0,3 3-113 16,4 1-264-16,-22 3-408 0</inkml:trace>
  <inkml:trace contextRef="#ctx0" brushRef="#br0" timeOffset="13338.11">14687 15497 691 0,'0'0'349'16,"0"0"-303"-16,0 0 84 0,0 0 95 15,0 0 106-15,0 0-19 0,0 0-50 16,0 0-55-16,0 0-33 0,-37 24 0 15,30-24 9-15,-1 0 18 16,2 0-10-16,0 0-32 0,-5-3-24 16,5-1-37-16,-2 1-19 0,-2-1-20 15,3-3-15-15,-1 4-12 0,0-1-16 16,0 1 3-16,-5-1-1 0,7 1 4 16,0 1 3-16,-2-2-10 0,3 1-15 15,1-1-28-15,2 4-22 0,0 0 6 16,2 0 15-16,-2 0 11 0,2 0 18 15,0 0 32-15,0 7 6 0,-2-1-7 16,-2 1 0-16,0 3-6 0,2 1 3 16,2 3 4-16,-4 1-7 0,-1 3-10 15,3-1-12-15,2 2 13 16,-2 2-13-16,2 0 9 0,0-2-11 16,4-1 12-16,5-1 24 0,-3-1 16 15,8-6 61-15,-1 4-24 0,-1-10-32 16,7 3-6-16,-3-4 41 0,-1-3 69 15,3 0-25-15,1-7-36 0,-2 0-28 16,-5-3-18-16,2-4-19 0,-3-2-12 16,-1-1-5-16,-4-1-4 0,-2-1-12 15,3-2-2-15,-7-3-1 0,0 5-1 16,-7-2-17-16,3 2-4 0,-6 1-2 16,-5 1-3-16,-1 3 5 0,1 1-2 15,-5 6 9-15,-1 1 0 0,0 2-4 16,1 4-5-16,-3 0 6 0,4 0 3 15,-1 4-4-15,1 2-2 16,7 1-13-16,-3 4-5 0,7 1 17 0,-2 2 10 16,4 0-3-16,3 5 3 15,1 2-1-15,2 0 12 0,0-2-1 16,5 2 2-16,1-2 12 0,6-5 6 16,3 0 19-16,-1-3-1 0,7-8 16 15,-3 1 15-15,3-4 0 0,0-4-12 16,-1 1-13-16,-5-8-8 0,3-3-1 15,-3-1-6-15,-5 1-2 0,-2-4-11 16,-3-1-14-16,-5 2-21 0,0-4-1 16,-11 5 7-16,1-5-9 15,-7 4-3-15,-1 3-1 0,-5 1 1 0,-2 6 0 16,0 1-4-16,-1 2 13 16,1 4-3-16,2 4-4 0,0 6-11 15,7 0-1-15,-1 6 7 0,11 2 2 16,4-4 1-16,2 5 24 0,4-2 0 15,11-3 0-15,3 2 1 0,-1-6-11 16,5 1 11-16,5-4-10 0,-2-4 12 16,0 1 2-16,-2-4 20 0,-3 0 2 15,-1-7 3-15,-5 0 10 0,-1 0 9 16,-5-4 2-16,-4 3-8 0,-2-6-19 16,-2 0-9-16,0 0-9 0,-4-2-3 15,-2 2 0-15,-6-3-12 0,1 3-9 16,-5 1-9-16,3 6-4 15,-3 4 1-15,-1 0 5 0,3 3-8 16,-1 6-4-16,1 5 16 0,6 5 11 16,1 5 10-16,-1 3-12 0,6 2 12 15,2-1 0-15,0 1-9 0,2-5-1 16,2 1 11-16,4-4 1 0,-3-4 0 16,1-2 1-16,4-5 2 0,-4 0 20 15,3-4 5-15,3-3 10 0,2 0-4 16,1-7-5-16,-1-3-7 0,3-6-6 15,-3 2 7-15,5-7-10 0,0-1 3 16,-7 1 0-16,2-5-12 0,-5 5 13 16,1-2-4-16,-6-1 3 0,-2 6 15 15,-2 2-5-15,-4 2-7 16,-4 4-18-16,-5 7-1 0,-5-1 1 16,-1 4 1-16,-3 4 20 0,-1 3 7 15,0 3 14-15,0 0-15 0,5 3-27 16,-1 1-24-16,3-4-3 0,3 1-1 15,7 1 7-15,4 2-9 0,2-4-7 16,0 1 10-16,4 3 9 0,8-6 6 16,1 6-1-16,5-3 1 0,5-4-3 15,0 0-12-15,0 0-1 0,-1-7 28 16,1 0 0-16,0 0 18 0,-7 0 16 16,1-7 12-16,-7 0 2 15,3-7-11-15,-7 3-10 0,-2-4-9 16,-2-3 1-16,-2 1-16 0,0 1 9 15,-2-1-9-15,-6 3-3 0,-5 0-2 16,3 5-20-16,-7 2-2 0,-1 3-9 16,-1 4-1-16,-3 7-2 0,3 6 5 15,-4 4 1-15,5 8-7 0,-3 1-121 16,4 2-143-16,3-6-259 0,8 18-953 0</inkml:trace>
  <inkml:trace contextRef="#ctx0" brushRef="#br0" timeOffset="33489.16">14714 15402 36 0,'0'0'72'0,"0"0"-72"0,0 0-7 15,0 0-32-15,0 0 16 0,0 0 21 16,0 0 2-16,0 0 24 0,0 0 83 15,20-24 57-15,-13 19 8 0,-3-2-44 16,0 0-37-16,2 3-16 0,-2-3 3 16,-2 4 20-16,-2 3 32 15,0-4-97-15,-2 1 38 0,-6 3 7 16,2-4 30-16,0 4 12 0,-7-3 17 16,7-1 6-16,-4 1-42 0,-1 1-27 15,5-1-35-15,-4-4-19 0,6 3 12 16,-1-3 7-16,-1 4 10 0,2-4 22 15,-2 0 10-15,4 0-13 0,-2 3-7 16,0-1-22-16,-1-2-13 0,-1 4-13 16,4-1-13-16,0 1-16 0,-2 3-4 15,0-4-2-15,-2 4-1 0,-3-3 20 16,1 3 3-16,-4 0 0 0,-1-4 13 16,1 4 0-16,-7 0-10 0,5 0 13 15,-3 0-13-15,-1 0 0 0,-1 0 13 16,5 0-14-16,-3 0 0 15,1 0-2-15,5 0-1 0,-1 0-22 16,4 0-15-16,-5 0-1 0,7 4 0 16,-2-1 10-16,-5 1 9 0,7 3 4 15,-8 5 13-15,5-2 3 0,-7 4 0 16,5 0 13-16,-5 2-10 0,-3 1-1 16,3 1 0-16,3-2-2 0,-3 1-3 15,6 0-32-15,-3-3-11 0,7 2-2 16,0-5 18-16,2 2 14 0,4 1-6 15,0-5 19-15,0 5 1 0,8-3 2 16,-4-1 1-16,0 4 1 0,2-5-2 16,5 1 2-16,-7 1-2 15,0-1 1-15,4 4 1 0,-4-5 11 16,0 5-12-16,1-4 2 0,-3 4 0 16,0-5 10-16,6 1 4 0,-4 4-14 15,0-3 20-15,2-1 9 0,9 2 20 16,-5-1-4-16,7-1-2 0,6-3-30 15,-3 0 6-15,5 4-5 0,2-6-1 16,4-2-3-16,-4 1 9 0,2-1 7 16,-7-3 4-16,3 4-30 0,-2-4 0 15,-2 0-1-15,-1 0 11 0,-3 0-11 16,-5 0 14-16,3 0-13 0,-3 0 0 16,3 0 16-16,-3 0-3 0,-2 0-12 15,5-4 12-15,-3 1-3 0,5-4 0 16,3 2 3-16,-1-9-3 15,2 7 6-15,-3-7 3 0,-1 0 14 16,4-5-33-16,-3 5 16 0,-1-7-15 16,-5 2 15-16,3-2-3 0,-3-2 3 15,-4 2 1-15,-2-5-19 0,-4 2 12 16,1-1-11-16,-3-1-2 0,-5-5-4 16,-3 4-8-16,-6 0-11 0,-5-3 23 15,-4 0-3-15,1 2 1 0,-5-1 1 16,2 4-3-16,-2 3-9 0,2 1 13 15,3 3 2-15,-1 3-2 0,4 4-17 16,3 1-8-16,-5 3-4 0,4 0 0 16,1 7 0-16,-5 0-3 0,-2 0 6 15,-3 10 0-15,-7 4 3 16,-3 5-35-16,-3 9-48 0,-2 2-37 16,-5 5-38-16,-3 15-53 0,-5 8-85 15,-4 15-29-15,15-8-134 0,-1 29-118 0</inkml:trace>
  <inkml:trace contextRef="#ctx0" brushRef="#br0" timeOffset="56425.31">23807 11579 1087 0,'0'0'1311'0,"0"0"-1020"16,0 0-92-16,0 0 166 0,0 0 36 15,0 0 46-15,0 0-30 16,0 0-103-16,0 0-76 0,56-24-70 16,-54 20-55-16,-2 1-22 0,0 3 12 15,0 0 36-15,0-4-21 0,0 4-45 16,0 0-22-16,-2 0-15 0,-4 0-18 16,2 0-3-16,-5 0-11 0,-5-3 11 15,-5 3-13-15,-2 0 0 0,-3 0 19 16,-3 0-3-16,-4 3 9 0,-6 4 6 15,-1-3 0-15,3 3 9 0,-2 3 37 16,8 1-37-16,4-4-42 0,5 1-1 16,3-1-17-16,11 0 3 0,4 4 15 15,2-4 18-15,8 0-3 0,9 0 3 16,-3 2-3-16,3-2 3 16,-1-4 3-16,3 7 3 0,-3 1-6 15,-5-1-3-15,-3 3 10 0,-2 1 5 16,-4 10 15-16,-2 2-3 0,-8 14 42 15,-4 11 0-15,-5-1-36 0,5-1-27 16,-5-2-18-16,3-3 0 0,3 3-2 16,-5 11 2-16,5-4 15 0,-1-4 0 15,4 4-6-15,-1-7 3 0,3 1 0 16,4-5 0-16,-2 4 0 0,2-5 1 16,2-2 8-16,-2-3-3 0,2 3-6 15,-4-5 0-15,2-6 6 0,2 3 24 16,-2-6 12-16,2-2-18 0,0-8-18 15,0 2-3-15,0-8-6 0,0-3 0 16,0 0 0-16,0-4 3 16,4-3-12-16,4 0 0 0,-2 0 9 15,9 0-10-15,-1-3-1 0,7-4-1 16,4 4-1-16,8-4-11 0,0 3 10 16,8-3-1-16,-2 0-9 0,3 4-3 15,-3-1 3-15,4 2-15 0,-1 2-39 16,-3-3-27-16,-8-1-9 0,0 4-1 15,-8-3-8-15,-9 3-12 0,1-4-24 16,-13 4-16-16,-2 0-96 0,-6 0-282 16,-5 4-857-16,-22 3-2226 0</inkml:trace>
  <inkml:trace contextRef="#ctx0" brushRef="#br0" timeOffset="57673.49">30829 11518 764 0,'0'0'1223'0,"0"0"-1051"15,0 0-130-15,0 0 136 0,0 0 51 16,0 0-13-16,0 0 41 0,0 0 46 16,0 0 2-16,-45-10-54 15,45 10-77-15,0-4-59 0,0 4 9 16,0 0 37-16,0 0 6 0,-3 0-16 16,3 0-20-16,0 0-33 0,0 4-40 15,3-1-18-15,-1 1-7 0,6-1 10 16,4-3 6-16,1 0 8 0,5 0 1 15,3 0 0-15,4 0-3 0,0-7-1 16,4 0 4-16,-3-3-10 0,-1 3-9 16,-4-2-8-16,0-1-10 0,-9 3 3 15,0 3 0-15,-8 1-21 0,1 3 15 16,-5 10 40-16,-5 4 72 0,1 5-40 16,-6 6-39-16,0 8-27 0,3 5 7 15,-3 2 2-15,4 0-6 0,2 4 6 16,4 0 3-16,0-2-3 15,0-2 18-15,2-4 13 0,2-3-28 16,4 2-15-16,1-9-9 0,-1 6-10 16,4-6 0-16,-4 5 16 0,3-4 9 15,-3 11-6-15,-4 6-6 0,0 10 0 16,-4 12 0-16,-2-5 3 0,-4 0-3 16,-4-21-3-16,1-2-9 0,3 3 18 15,-6 2-6-15,2 8 9 0,-5-11 12 16,5 2 66-16,-3-9-11 0,7-3-37 15,-4-6-24-15,4-7-6 0,1-4-3 16,1-3-3-16,-2-3 6 16,4-3 0-16,0-1-3 0,0-3-6 15,-2 0-12-15,2-3-3 0,-4-4 0 16,-5 3-3-16,-1-6-21 0,-5 6-6 16,-12-1 3-16,-10-2 6 0,-19 3 3 15,-16 4 16-15,3 0 0 0,12 0 1 16,13 0 0-16,15 0 1 0,-2 0-1 15,-4 0-1-15,-7 0-49 0,3 0-54 16,14-3-88-16,4-1-132 0,7 4-365 16,24-10-1453-16</inkml:trace>
  <inkml:trace contextRef="#ctx0" brushRef="#br0" timeOffset="61027.77">27354 12603 965 0,'0'0'498'0,"0"0"-36"0,0 0-160 16,0 0-21-16,0 0-46 0,0 0 55 15,0 0 36-15,0 0-34 16,0 0-37-16,-8-42-47 0,2 39-52 15,6 3-32-15,-4 0-10 0,2 0-15 16,2 0-19-16,0 0-12 0,0 7-10 16,0 0-6-16,2 3-12 0,2 4-9 15,-4-2-13-15,6 9 0 0,-4 0-14 16,0 5-2-16,-2 2 10 0,-2 2-11 16,-6 7 1-16,-9-3-2 0,1 3-24 15,-11-4-64-15,0 6-54 0,-6-6-58 16,0-5-51-16,2-9-90 0,8-2-391 15,-8-17-1519-15</inkml:trace>
  <inkml:trace contextRef="#ctx0" brushRef="#br0" timeOffset="61457.19">25430 12751 2240 0,'0'0'725'0,"0"0"-255"16,0 0-245-16,0 0-20 0,0 0 25 15,0 0 22-15,0 0-38 0,0 0-45 16,0 0-46-16,51 58-46 0,-40-39-41 15,-3 6-20-15,-4-3-14 0,4 6 0 16,-3-2 1-16,-5 6 0 0,-5-10-3 16,-3 10-25-16,-6-6-94 0,-7 2-56 15,-8-2-69-15,0 5-52 16,-6-8-157-16,6-6-299 0,-39 13-1014 0</inkml:trace>
  <inkml:trace contextRef="#ctx0" brushRef="#br0" timeOffset="62125.94">29018 12657 1773 0,'0'0'607'0,"0"0"-226"15,0 0-3-15,0 0-103 16,0 0-104-16,0 0 34 0,0 0 107 15,0 0-13-15,0 0-73 0,0 0-82 16,44 2-73-16,-38 8-28 0,2 1-6 16,-6 6 2-16,-2 2 1 0,-2 6-16 15,-10 5-21-15,-7 1-3 0,-4 6-7 16,-6-1-84-16,-4 10-23 0,-2-3-24 16,-6-3-35-16,0 4-44 0,3-8-74 15,3 3-198-15,10-13-513 0,-4 9-914 16</inkml:trace>
  <inkml:trace contextRef="#ctx0" brushRef="#br0" timeOffset="63179.73">21531 12207 52 0,'0'0'0'15,"0"0"-36"-15,0 0 20 0,0 0 16 16,0 0 162-16,0 0 330 0,0 0 17 16,0 0 106-16,0 0-77 0,-56-10-67 15,50 6-18-15,-2 4-50 0,2-3-66 16,2 3-61-16,1 0-65 0,3-4-69 15,0 4-49-15,0 0-23 0,3 0 38 16,3 4 23-16,4-1-18 0,-4 4-46 16,7 0-36-16,1 7-7 0,3-2-6 15,1 2-16-15,1 7-2 0,4-3-2 16,-1 4-16-16,1-1 15 16,4 2 0-16,-4 1-9 0,-1-4 0 15,1 0-34-15,-6-2-36 0,-1-6-25 16,-1 2 0-16,-7-3-4 0,2-4 10 15,-3 0 2-15,-5-4 9 0,-2-3 28 16,0 0-43-16,0 0-95 0,0 0-162 16,0-3-309-16,0-15-683 0</inkml:trace>
  <inkml:trace contextRef="#ctx0" brushRef="#br0" timeOffset="63492.11">21806 12214 901 0,'0'0'1882'16,"0"0"-1471"-16,0 0-42 0,0 0 94 16,0 0-150-16,0 0-10 0,0 0-39 15,0 0-77-15,0 0-59 0,0 0-61 16,46-57-34-16,-46 64 13 0,0 7 57 16,-9-2 24-16,1 12-39 0,-2 2-24 15,-5 13-16-15,-8 11-9 0,-8 17-2 16,-2 15-4-16,-8 12-9 0,8 7-9 15,6-12-12-15,11-9 0 0,3-15-1 16,11-25-1-16,0 0-1 0,2-16 1 16,0-3 0-16,0-5 0 0,0 5 0 15,0-2 0-15,2 5-1 16,0-3 0-16,0-5-24 0,0-2-88 16,-2-7-66-16,2 0-86 0,2-7-96 15,-4 0-255-15,3-28-1719 0</inkml:trace>
  <inkml:trace contextRef="#ctx0" brushRef="#br0" timeOffset="64958.45">21696 11731 889 0,'0'0'391'15,"0"0"-166"-15,0 0 38 0,0 0 13 16,0 0 16-16,0 0 21 0,0 0-88 16,0 0-67-16,0 0 2 0,0 0 28 15,23 0 9-15,-23 14-14 16,-2 2-26-16,-4 1-38 0,2 8-5 15,-2-6-24-15,1 5-21 0,1-5-16 16,0-1-22-16,4-1-16 0,0-6 4 16,4-6 43-16,5-5 80 0,5 0-1 15,3-5-70-15,5-13-47 0,3-3-11 16,4 2-1-16,-2-12-10 0,-2 5 10 16,0-6-9-16,-3 3 16 0,-3-3-7 15,-3 6 12-15,-9-2-13 0,-5 5-11 16,-2 2 0-16,-4 2 1 0,-11 5 20 15,5 0-3-15,-7 4-16 16,3 3-2-16,1 2-18 0,1 1-13 0,6 1-76 16,4-1-83-16,2 1-48 15,4 3 24-15,12-4-84 0,3 1-285 16,-7-1-585-16,32-6-666 0</inkml:trace>
  <inkml:trace contextRef="#ctx0" brushRef="#br0" timeOffset="65268.12">21998 11407 1952 0,'0'0'615'15,"0"0"-180"-15,0 0 2 0,0 0-139 16,0 0-75-16,0 0-15 0,0 0-53 15,0 0-24-15,0 0-23 0,0 0-50 16,29 36-30-16,-29-22-25 0,0 7 0 16,0-2-1-16,0 6-2 0,0-3-15 15,0 6-4-15,4-2-2 0,1 2-7 16,-1-1-9-16,2-3-28 0,4-1-15 16,-2 1-20-16,5-3-24 0,-3-5-21 15,3 1-15-15,-3-6 15 0,2-4-4 16,-3 0-67-16,-5-7-49 0,0 0-111 15,-2 0-355-15,-10-14-940 0</inkml:trace>
  <inkml:trace contextRef="#ctx0" brushRef="#br0" timeOffset="65519.83">21914 11593 2308 0,'0'0'1005'0,"0"0"-678"16,0 0 22-16,0 0-54 0,0 0-90 16,0 0 60-16,0 0-96 0,0 0-124 15,0 0-45-15,0 0-73 16,14-21 5-16,-6 18 38 0,5 3 17 16,5-4 11-16,3 1-13 0,2-1-65 15,6 1-6-15,-2-4 3 0,6 0-29 16,-2 2-46-16,-7-2-46 0,1 0-82 15,-4 3-196-15,-7 1-221 0,-10 3-714 0</inkml:trace>
  <inkml:trace contextRef="#ctx0" brushRef="#br0" timeOffset="66823.28">22250 11640 143 0,'0'0'776'0,"0"0"-460"0,0 0-123 0,0 0 8 16,0 0-93-16,0 0-27 0,0 0-32 15,0 0-49-15,0 0 0 16,0 0-11-16,-35 4 11 0,33-4 35 15,2 0 37-15,-4 0 51 0,4 0 52 16,0 0 29-16,0 0-65 0,0 0-7 16,4-7 38-16,-2 3 23 0,0 1-8 15,0-1-35-15,1 1-17 0,-3-1 10 16,0-3-2-16,2 7-31 0,-2 0-35 16,0-3-14-16,0 3-27 0,0 0-34 15,-2 0-3-15,2 0 3 0,-5 0 0 16,3 3 22-16,0-3 6 0,-2 0-3 15,2 4-3-15,0-1-3 0,2-3-16 16,0 0 15-16,0 0 1 0,0 0 3 16,0 0 0-16,0 0 18 15,0 0 13-15,2 0 18 0,0 0-13 16,-2 0-17-16,0 0-38 0,0 0 9 16,0 7 3-16,0-3 16 0,0 6 15 15,-2-1 16-15,-2 2-19 0,2 6-19 16,0 0-20-16,2-1-3 0,0 2 1 15,0-4-2-15,0-2 0 0,0-2 0 16,6-3 27-16,6 0 41 0,-3-7 14 16,7 0-24-16,1-7-24 0,-3-3-13 15,3-3-6-15,3-4-11 0,-3-4-1 16,0 2 0-16,-5-2 15 0,-2 0 0 16,-1 2 4-16,-5-2-22 0,-4 7-13 15,0 2-8-15,-4-2 3 0,-9 3 6 16,1 8-4-16,-5-4 4 15,-4 7 10-15,1 0 1 0,-1 0 1 16,-2 0-2-16,3 7-22 0,1-4-10 16,5 8-24-16,-1-4-64 0,7 0-60 15,4 0-102-15,0 1-141 0,4-1-229 16,20-3-734-16</inkml:trace>
  <inkml:trace contextRef="#ctx0" brushRef="#br0" timeOffset="67341.12">22434 11598 2639 0,'0'0'540'0,"0"0"-352"15,0 0 47-15,0 0-55 0,0 0 65 16,0 0 9-16,0 0-102 0,0 0-59 15,29 75-53-15,-29-48-22 0,0 1-15 16,0 1 16-16,0 6 0 0,-6-5-4 16,2 5-13-16,2-9-1 0,-2 2 0 15,4-9 0-15,-2 2 36 0,2-7 18 16,-2-9 22-16,2 2 92 0,0-7 54 16,0 0-32-16,2-7-78 0,0-2-71 15,0-5-27-15,0-7-12 16,2 6 9-16,-2-10-11 0,2-1-1 15,-4-5-3-15,0 5 0 0,0-9-15 16,-6 5 16-16,2-1-1 0,0 1-9 16,0-3 9-16,2-2-15 0,0 9-7 15,2-2-2-15,0 2 3 0,0 1-4 16,4 8-5-16,2 1-6 0,2 2-13 16,3 7-9-16,-1 7 9 0,2 0 25 15,-3 14 8-15,5 0 17 0,-6 2 0 16,3 8 2-16,-5 2-1 0,-4 2 1 15,-2-2 0-15,0 2 0 0,-4-1 28 16,-11-3 5-16,5-3 7 0,-7-5-10 16,3-2-5-16,-1-4-7 15,-1-3-18-15,8-4-30 0,-1-3-138 16,7-3-74-16,2-7-214 0,4-1-732 16,32-26-1192-16</inkml:trace>
  <inkml:trace contextRef="#ctx0" brushRef="#br0" timeOffset="67562.86">22569 11485 2704 0,'0'0'739'0,"0"0"-296"16,0 0-107-16,0 0-57 0,0 0-103 15,0 0 17-15,0 0-98 0,64 2-85 16,-45 5-10-16,-1 3-28 0,-5 4 4 15,-1 4-41-15,-8 1-39 0,-2 2-22 16,-2 1-44-16,-4 3-41 0,-4-1-31 16,-7-4-12-16,-3 0-73 0,5-4-158 15,-1-5-303-15,-9-11-997 0</inkml:trace>
  <inkml:trace contextRef="#ctx0" brushRef="#br0" timeOffset="67727.84">22687 11269 3086 0,'0'0'510'15,"0"0"-245"-15,0 0 15 0,0 0-209 16,0 0-52-16,0 0-19 0,0 0-153 16,0 0-234-16,0 0-71 0,0 0-503 15,-7 19-759-15</inkml:trace>
  <inkml:trace contextRef="#ctx0" brushRef="#br0" timeOffset="68141.25">22856 11508 2277 0,'0'0'504'16,"0"0"-135"-16,0 0 7 0,0 0-129 15,0 0-87-15,0 0 13 0,0 0-88 16,0 0-64-16,0 0-18 0,0 0-1 15,-52 7 16-15,38 7 1 0,8 5 6 16,-7-2-3-16,7 4-22 0,2-2-1 16,2 2-21-16,2-7 22 0,0-5 15 15,0 2 57-15,6-11 86 0,0 0 11 16,5 0-43-16,-5-4-37 0,2-8-25 16,3-2 4-16,-7-4 8 0,4 4 28 15,-2-1 17-15,-4-3-32 0,0 8-29 16,0-4-17-16,-2 9-19 0,2-2-24 15,-2 7-94-15,0 0 9 16,5 7 58-16,5 1 8 0,0 6 7 16,5 11 0-16,3-6-9 0,-1 5-19 15,6-1-12-15,1 1 7 0,3-6-4 16,-2 1 9-16,-2-8 13 0,-3 3-1 16,1-7 18-16,-8-4 10 0,-1-3 40 15,-8 0-40-15,-4 0-115 0,-2 0-139 16,-10-3-180-16,3 3-859 0,-32-11-1523 0</inkml:trace>
  <inkml:trace contextRef="#ctx0" brushRef="#br0" timeOffset="68966.89">21116 11994 2448 0,'0'0'361'15,"0"0"-165"-15,0 0 82 0,0 0-144 16,0 0-1-16,0 0 19 0,0 0-7 15,0 0 6-15,0 0-41 0,0 0-69 16,82-64-25-16,-57 57 12 0,0 3 9 16,-2 4-15-16,-1-3-20 0,-3 3 0 15,-5 0 0-15,3 3 11 0,-3 1-10 16,-3-1 15-16,-1-3 7 0,-4 4-3 16,3-4 9-16,-1 3 9 15,-2-3-6-15,2 0 10 0,3-3 14 16,-5-4 32-16,6 3 5 0,-1-3-12 15,-3 2-21-15,2-2-7 0,-4-3 3 16,5 3 6-16,-9 0 21 0,0 0 25 16,-2 3-25-16,0-1-24 0,-8-2-12 15,-1 4-16-15,3-4-3 0,-6 3 4 16,1-3 2-16,-1 0-3 0,4 0 1 16,-5 4-13-16,3-6-3 0,4 2-6 15,-5 0-9-15,5-3 9 0,0-4-11 16,-2 7 18-16,2-6-1 0,1 3-6 15,1 0 0-15,-4-4-9 0,2 3 0 16,0 2 9-16,-3-1-10 0,1 3 0 16,2-3 0-16,-6 3-2 0,5 0-3 15,-3 1-9-15,2-1-9 16,4 4-124-16,2-1-159 0,2 4-185 16,0-3-578-16,26-1-1684 0</inkml:trace>
  <inkml:trace contextRef="#ctx0" brushRef="#br0" timeOffset="69594.44">22503 12387 2684 0,'0'0'498'0,"0"0"-221"0,0 0 112 15,0 0-78-15,0 0-49 16,0 0-15-16,0 0-84 0,0 0-78 15,-4-65-39-15,22 55-45 0,5 3-1 16,4 0-15-16,8 0 12 0,0 3-9 16,2 3-25-16,5 1-64 0,-9 0-38 15,4 0-15-15,-8 1-32 0,-4 3-83 16,-5-1-124-16,-3 4-174 0,-9 4-157 16,-2-4-254-16,-18 7-155 0</inkml:trace>
  <inkml:trace contextRef="#ctx0" brushRef="#br0" timeOffset="69749.92">22416 12600 2088 0,'0'0'1001'0,"0"0"-806"16,0 0 145-16,0 0 72 0,74 3-93 16,-43-17-25-16,4 0-73 0,7-3-92 15,-5 5-114-15,8-2-15 0,7 0-214 16,-17 3-280-16,17 4-959 0</inkml:trace>
  <inkml:trace contextRef="#ctx0" brushRef="#br0" timeOffset="72492.89">24373 12875 23 0,'0'0'241'16,"0"0"-13"-16,0 0-12 0,0 0-11 15,0 0-36-15,0 0-58 0,0 0-49 16,0 0-60-16,0 0-2 0,-33 25 16 16,33-25 17-16,0 3 6 0,0-3 13 15,4 0 0-15,-1 0-16 16,1 0-36-16,-4 0-11 0,2 0-21 16,-2 0-4-16,0 4 16 0,0-4 20 15,0 0 26-15,-2 3 30 0,-5-3 38 16,-3 0 17-16,0 4 28 0,-3-4 20 15,3 0 20-15,-4 0-4 0,3 0-10 16,-1 0-26-16,4 0-17 0,-5-4-29 16,7 1-19-16,2-1-3 0,0 1-10 15,2 3 9-15,-5-4 1 0,7 1-11 16,-2 3-27-16,2 0-33 0,0-4-41 16,0 4-4-16,2 0 19 15,7 0 14-15,-3 0 10 0,2 0-2 16,7 4 4-16,1-4 4 0,5 3 15 15,2 1-3-15,3-1-4 0,5-3-8 16,9 0 8-16,-1 0 1 0,4 0-10 16,5 0 13-16,-3-3-14 0,1-1-2 15,-5 1 0-15,-6-1 0 0,-8 4 0 16,-4-3-47-16,-11-1-72 0,-9 4 10 16,-6 0-32-16,-13 0-62 0,-7 4-36 15,-2-1-124-15,5 1-284 0,-26 3-638 0</inkml:trace>
  <inkml:trace contextRef="#ctx0" brushRef="#br0" timeOffset="73075.89">26004 12866 1231 0,'0'0'212'0,"0"0"-121"0,0 0-16 15,0 0-73-15,0 0 11 16,0 0 45-16,0 0 56 0,0 0 32 16,0 0-35-16,0 0-105 0,23-27-6 15,-23 27-32-15,0 0 32 0,-4 0 55 16,0 0 26-16,0 3-10 0,0-3-19 16,-1 4-16-16,5-4 15 0,0 0 37 15,9 0 80-15,3 0-14 0,7 0-38 16,6 0-33-16,8 0-18 0,10-4-5 15,13-3 8-15,0 0 8 0,-5 4 1 16,-3 3-20-16,-9 0-39 0,5-4-18 16,1 4-22-16,-6 0 6 0,-4 0-86 15,-10 4-167-15,-10-1-194 0,-7 1-361 16,-14 3-761-16</inkml:trace>
  <inkml:trace contextRef="#ctx0" brushRef="#br0" timeOffset="73608.38">27712 12875 1045 0,'0'0'196'15,"0"0"-40"-15,0 0-16 0,0 0-13 16,0 0-10-16,0 0 36 0,0 0 6 15,0 0 16-15,0 0-4 0,0 0-22 16,-13-12-56-16,24 8-57 0,5 1-20 16,9 3-14-16,19 0 1 0,13 0-1 15,32 0-2-15,23 0 0 0,14 7-1 16,-21 0 0-16,-24-2-60 0,-29-5-243 16,-34 4-309-16,15-4-800 0</inkml:trace>
  <inkml:trace contextRef="#ctx0" brushRef="#br0" timeOffset="74323.56">29595 12879 783 0,'0'0'342'0,"0"0"-150"0,-58-13-20 16,50 13-15-16,4-3-131 0,-3 3-13 16,1-4 13-16,-2 4 84 15,-2-3 43-15,1 3 15 0,5-3-2 16,-4 3-24-16,4 0-23 0,2 0-15 16,-2 0-5-16,2 0-15 0,2 0-13 15,0 0 12-15,8 0-6 0,0 0-3 16,7-4-20-16,9 4-6 0,18-3-7 15,12-1-18-15,24 1-21 0,17-4 1 16,11 0 0-16,-1 7 20 0,-10 0 2 16,-23 0-25-16,-22 0 0 0,-17 7-156 15,-16 0-341-15,12 3-842 0</inkml:trace>
  <inkml:trace contextRef="#ctx0" brushRef="#br0" timeOffset="79389.1">24456 13859 901 0,'0'0'759'0,"0"0"-392"16,0 0-247-16,0 0-30 0,0 0-15 15,0 0 54-15,0 0 23 0,0 0-7 16,0 0-32-16,25-47-49 0,-21 43-45 16,-2 1-19-16,2-1 20 0,-4 4 24 15,0 0 40-15,0 0 79 0,0 7 6 16,-4 4-20-16,0-1-7 16,0 2 10-16,-6 9-14 0,5 0-28 15,1 2-16-15,0 5-1 0,0 2 10 16,2 3-10-16,-2 5-16 0,4 13 6 15,0 6-6-15,4 13-9 0,-2 15-19 16,0 6-6-16,0 0-16 0,-2-2-11 16,0-23-14-16,0-15-1 0,0-17-1 15,0-11 1-15,0-5 0 0,-2 3 11 16,0-2 0-16,0 2-10 0,-2 1-2 16,2 3 0-16,0-8-89 0,0-5-76 15,2-5-61-15,0-7-44 0,0 0-9 16,4-7-204-16,2-1-755 0,-2-31-957 15</inkml:trace>
  <inkml:trace contextRef="#ctx0" brushRef="#br0" timeOffset="79807.36">24233 14194 2745 0,'0'0'557'16,"0"0"-271"-16,0 0-178 0,0 0-4 16,0 0 19-16,0 0 75 0,0 0 45 15,0 0-27-15,0 0-68 0,0 0-89 16,-8 0-44-16,10-7-15 16,0 0 21-16,0-4 10 0,4-3-12 15,-4 2-8-15,8-5-11 0,-3-4-12 16,1-2 8-16,6-1 2 0,3-2-1 15,-5-6 0-15,9 6 3 0,-2-9 14 16,1 12 16-16,1-8-8 0,-5 12-10 16,-1-2-10-16,-1 5 1 0,-5 9-3 15,1 0-15-15,-6 4 13 0,-2 3 2 16,0 3 36-16,-2 8 35 0,0 1 45 16,0 5-43-16,0 8-46 0,0 1-12 15,2 2 1-15,5 5 2 0,5 0-16 16,4 2-2-16,7-5-2 0,2 1-1 15,4-1-21-15,0-9-65 16,8 1-11-16,-4-1-29 0,2-7-49 16,-6 2-81-16,0 1-157 0,-10-6-317 15,-5 18-900-15</inkml:trace>
  <inkml:trace contextRef="#ctx0" brushRef="#br0" timeOffset="94725.3">23935 12136 1380 0,'0'0'553'16,"0"0"-194"-16,0 0-87 0,0 0 2 15,0 0-30-15,0 0 30 16,0 0-29-16,0 0-37 0,0 0-29 15,-14-7-30-15,12 7-40 0,2-2-19 16,0-5-19-16,0 0-21 0,0 0-19 16,2-3-19-16,4-4-11 0,6-2 1 15,3-2 14-15,-3 1-13 0,9 1 18 16,0-5-2-16,-3 4-17 0,3 5-1 16,-3 1 1-16,-3 1 0 0,1 6-2 15,-5 1-2-15,3 3 0 0,-8 0 2 16,5 3 12-16,-7 4 1 0,0 4-12 15,-2 1 0-15,2-2-1 16,0 4 1-16,-2 0 1 0,-2-1 0 16,3-3 0-16,-3 7 0 0,0-6 1 15,0 3 19-15,0-5 5 0,-5 8 4 16,-3-3 3-16,0 0-6 0,-5-5-1 16,1 8-2-16,-2-3-1 0,-5-2 7 15,4-1 6-15,-1-1 0 0,-1 1-1 16,7-4-19-16,0 0-17 0,4-4-49 15,3 1-25-15,3-4 19 0,0 1 40 16,7 3 15-16,5-1 2 0,-2 1 0 16,7 3-2-16,-1 0 0 0,-1 3 0 15,4 1 3-15,-1-3 18 0,1 3-9 16,-7 3 1-16,3-4-12 16,-7 4 0-16,2-2 23 0,-4-1 22 15,-3 3 22-15,-3-4-1 0,0 3-3 16,-7-3 21-16,-5 4 16 0,4-4-40 15,-5 4-31-15,3-5-12 0,-7 5-15 16,7-3 12-16,-4-1-11 0,3 0-2 16,-1-4-2-16,4 1-1 0,-5 0-24 15,9-4-63-15,-2 1-34 0,-2-1-39 16,1 1-35-16,3-4-29 0,0 3-84 16,-6-3-269-16,6 4-529 0,-3-4-735 0</inkml:trace>
  <inkml:trace contextRef="#ctx0" brushRef="#br0" timeOffset="94993.08">24404 12383 2549 0,'0'0'527'0,"0"0"-280"15,0 0 22-15,0 0 135 0,0 0-110 16,0 0-21-16,0 0-104 0,0 0-98 16,0 0-50-16,0 0 4 0,-49 20 6 15,57-17-10-15,-4 1-18 16,2-1-2-16,5 0-1 0,-5 1-76 16,-2-1-94-16,0 1-80 0,-2 3-58 15,-2 0-41-15,0 2-249 0,-4-2-659 16,-19 7-640-16,54-102 1897 0</inkml:trace>
  <inkml:trace contextRef="#ctx0" brushRef="#br0" timeOffset="95478.11">24700 11904 2292 0,'0'0'543'0,"0"0"-197"15,0 0-59-15,0 0 26 0,0 0-124 16,0 0 6-16,0 0 1 0,0 0-54 16,0 0-34-16,0 0-71 0,-52-25-9 15,48 43 27-15,2 1 13 0,-2 9 2 16,0 1-2-16,-4 10-28 0,3 4-22 15,1 1 0-15,-2 0-15 0,0 3 13 16,4 0-4-16,2-5-10 0,0-2 13 16,2-7-13-16,6 2 1 0,0-9 22 15,9-5-1-15,0-5 0 16,-1-9 1-16,7 0 5 0,0-7 16 16,-1-4 6-16,1-3 15 0,-2-9-13 15,-1-1-20-15,-1-7-16 0,-19 24-6 16,27-55-9-16,-23 26 0 0,2 3 12 15,-6-6-12-15,-6 10-3 0,-2 1-2 16,-11 3-25-16,-2 11-9 0,-3 7 2 16,-5 4 7-16,-2 10 9 0,-4 7 6 15,-1 5-10-15,7 5-29 0,5 6-123 16,3-4-80-16,4 5-106 0,11-12-275 16,23 11-819-16</inkml:trace>
  <inkml:trace contextRef="#ctx0" brushRef="#br0" timeOffset="96624.83">26230 13838 85 0,'0'0'1137'0,"0"0"-596"0,0 0-29 16,0 0 2-16,0 0-165 0,0 0-122 15,0 0-55-15,0 0-11 0,0 0 3 16,62-63-17-16,-48 56-17 0,1 4-9 16,-1 3-18-16,-4 0-20 0,3 10 16 15,-5 13 43-15,-8 10-34 0,0 21-53 16,-2 18-30-16,-12 13-22 0,-5 13 9 15,0-11 9-15,5-5-8 0,2-9-10 16,1-19-3-16,7-10 0 0,2-9-2 16,2-13-1-16,0-1-16 0,0-2 1 15,0 2 2-15,0 4-5 0,2-6 3 16,0 5-4-16,0-10-15 0,4-1-33 16,-4-6-20-16,3-7-18 0,-3 0-56 15,0-11-146-15,-2 2-391 0,-4-32-952 16</inkml:trace>
  <inkml:trace contextRef="#ctx0" brushRef="#br0" timeOffset="96960.92">26077 14112 2962 0,'0'0'616'0,"0"0"-379"16,0 0-40-16,0 0-36 0,0 0 41 15,0 0 21-15,0 0-14 0,0 0-25 16,0 0-47-16,58-77-61 16,-42 53-36-16,-3 1-16 0,3-5 1 15,3-2 2-15,-5-1-15 0,3-2-11 16,1-2-1-16,-3 5-1 0,-3 4-1 16,5 2-13-16,-9 3-6 0,6 9-4 15,-1 8 25-15,-1 4 7 0,5 11 32 16,3 11-18-16,3 6-21 0,2 9 0 15,4-1-2-15,2 8-1 0,0-6 2 16,0 3 1-16,-2-8 0 0,0-2 0 16,-6-8-1-16,-3 1-1 0,-5-10-56 15,-1 2-82-15,-6-6-52 16,1 1-44-16,-7-4-120 0,-2-4-303 16,-6-6-1458-16</inkml:trace>
  <inkml:trace contextRef="#ctx0" brushRef="#br0" timeOffset="105082.7">26002 15061 20 0,'0'0'0'0</inkml:trace>
  <inkml:trace contextRef="#ctx0" brushRef="#br0" timeOffset="106972.7">25794 15020 78 0,'0'0'297'0,"0"0"290"0,0 0-89 16,0 0-91-16,0 0-51 15,0 0-16-15,0 0-63 0,-50-57-36 16,44 41-40-16,0 2-23 0,6-3-44 16,0-1-55-16,0 3-19 0,6-3-10 15,2 1 19-15,0 5 10 0,1-6 9 16,1 4 0-16,0 4-3 0,-2 1-11 16,-3 2-27-16,-1 4-22 0,-2-1-10 15,2 1-2-15,-4 3-1 0,0 0 13 16,0 0 3-16,-6 3 0 15,4 1 3-15,-5 3-7 0,3 0-22 0,-4 1-2 16,6 6-1-16,2 0 0 16,0 0 1-16,0 5 13 0,0 2 5 15,2 5-2-15,4 2 24 0,0 5 0 16,-1 2 25-16,-1 9 39 0,-2-1-46 16,-2 5 13-16,0 2-19 0,-2-6 3 15,-7 3-34-15,-3 0 16 0,4-5-25 16,-7-6 28-16,7-6 24 0,0-9 42 15,0-4-18-15,1-4-57 0,5-6-19 16,0 0-12-16,2-7 0 0,6 3 15 16,9-3 3-16,3 0 0 0,5-3 4 15,8-4-7-15,0 0-13 0,8 1-2 16,1-4-2-16,-3 3-1 0,2-3 3 16,1-1 2-16,-7 4-2 15,2 2 0-15,-4-6 1 0,4 8 0 16,-2-8 1-16,0 4 0 0,2 0-1 15,2-3 0-15,1 5 1 0,1-9-1 16,4 3 0-16,3-3-1 0,-1 4-2 16,-1-2 2-16,-1 1-1 0,-4 1-14 15,-6 3 13-15,3 0-1 0,-10 3 0 16,-3 1-9-16,-4 3-1 0,-9 0 1 16,0 0 12-16,-3 0 11 0,-5 0 23 15,-2 0 2-15,0 0-12 0,0 0-21 16,-4 0 10-16,-1 0 2 15,1 0 0-15,-2 0 0 0,4-2-3 0,-2-5-9 16,4 4-3-16,-2-4-1 16,2 0 1-16,0-4 1 0,0-3 2 15,2-1-1-15,0 1 1 0,0-7 0 16,0-2 0-16,-2-5 0 0,0 2-2 16,0-5-1-16,0-3-2 0,0-2-10 15,0 1 10-15,-4-2-1 0,-2 1-21 16,0-3 9-16,-1 3 0 0,1 3 14 15,2-6 0-15,-2 10 1 0,0-1-3 16,4 2-1-16,-3 2-8 0,3 8 0 16,0 1 10-16,-2 1-16 0,2 9-3 15,0 4-25-15,-2 3-17 0,-2 0 11 16,-3 7 28-16,1 8 22 16,-2 6-14-16,-3 0 16 0,7 5 1 15,-4 2 2-15,4 2-2 0,2 3 0 16,4-1 0-16,0 1 11 0,0-2 0 15,6 6-10-15,6-1 0 0,-4-1 10 16,5 2-11-16,-3-1 2 0,5-1 31 16,-7 2-34-16,2-4-12 0,-2 2 12 15,-3-2 1-15,-1 0 33 0,-4-1-32 16,0-6 0-16,-4-2 16 0,-1 2-3 16,-5-1 0-16,2-6 7 0,-2-2 17 15,-3 1-21-15,7-11 6 0,-2 2 7 16,-1-2-7-16,3-4-12 0,2 1 3 15,0-4 0-15,2 0-12 0,-2-4 9 16,2-3-9-16,-2-2-3 16,-3-1-12-16,-3-4-21 0,2 0 0 15,-9 2 9-15,-3-6 2 0,-5 8-8 16,-4-4 6-16,-11 7 3 0,1 5 2 16,-6 2 17-16,-5 0-10 0,1 5 0 15,1 2-3-15,0 0-6 0,3 4-7 16,2-4 7-16,3 0 9 0,-3 0 11 15,6-7 0-15,-3 0 1 0,-5 0 1 16,-13-11 2-16,-6-3-2 0,-17-7 17 16,-8-5-15-16,15 2-1 0,12 5 10 15,19 5 1-15,22 0 5 0,0 3-16 16,1-1 16-16,1 2-15 16,2-8-3-16,-1 1 0 0,12-2-24 15,6-2-4-15,4-2 10 0,12 2 15 16,1-2-12-16,10-5 12 0,0-1-18 15,-1 1 2-15,1-2-5 0,-4 6-12 16,0 1-4-16,-5 2 3 0,-3 4 27 16,-5 1 10-16,-4 6 3 0,-4-1-2 15,-2 1 0-15,0-1-1 0,0 4 0 16,-2-1-1-16,0 4 0 0,2 1-1 16,-4-4 1-16,4 3-11 0,0 1-21 15,0-1-13-15,2 4 6 0,2 0 0 16,7 0 7-16,-1 4 5 0,2 3 7 15,-1 7 6-15,1-2 14 16,-1 9 1-16,-7 3 0 0,4 2 18 16,-4 6-3-16,-4 1-14 0,0 0 1 15,-4 5 14-15,-6-1 8 0,1 0-6 16,-3-1 7-16,6 3-22 0,-3-6 9 16,1-2 0-16,6-1 4 0,2-4-1 15,8 2-3-15,5-7 0 0,3-2 0 16,5-2 7-16,2 1-4 0,0-6 3 15,-1-2 22-15,-1 1-19 0,-2-4 1 16,-3-4 5-16,-1-3 0 0,-7 4 1 16,0-4-1-16,-4 0 3 0,0 0-14 15,-2 0-1-15,0-4-15 0,-2 4-1 16,0-3-11-16,3-1-4 16,5 1-5-16,-2-4 3 0,6 0-3 15,5-3 8-15,6 3-2 0,1-2-6 16,18 2-6-16,5-4-13 0,20 4 6 15,13 0 31-15,7 4-15 0,10-1 16 16,-4-1 2-16,-18-5 1 0,-18 6 11 16,-23-3-11-16,-12 4 1 0,1-1 11 15,-2 1-12-15,1-4-1 0,3 0 2 16,4 3-2-16,0-4 1 0,-8 1 23 16,-5-4 10-16,-3 1-7 0,-5-1-26 15,-4-1-1-15,-2-2-24 16,-2-3-4-16,-2-4 13 0,-6 2 14 15,2-6 1-15,-3 2-3 0,-1-1-18 16,-2-2 18-16,-1 1-15 0,1-1 6 16,1 5 11-16,1 0-2 0,2 6-24 15,0-6-47-15,-1 3-17 0,3 6-1 16,4-2-28-16,-2 4-40 0,0-1-109 16,-2 4-198-16,1 2-524 0,-19 5-807 0</inkml:trace>
  <inkml:trace contextRef="#ctx0" brushRef="#br0" timeOffset="111092.78">25988 11947 855 0,'0'0'733'16,"0"0"-291"-16,0 0-73 0,0 0 31 15,0 0-82-15,0 0-44 0,60-54-39 16,-48 40-11-16,-1 7-16 0,-3 0-27 15,-2 2-38-15,-6 2-13 0,0-1-25 16,0 4-18-16,-4 0-26 0,-4 0 4 16,1 0-4-16,1 7-15 0,-4-2-19 15,6 2-8-15,-2 4 5 0,-1 3 7 16,-1 0-1-16,4-2 7 16,0 9 0-16,0 0 5 0,-5-2 22 15,7 9 24-15,-4-5-18 0,2 1-30 16,-4-1-7-16,4 1-9 0,-1-3 4 15,-1-5 5-15,2 1-9 0,0-6 10 16,2-3-1-16,0-1 12 0,2-3 22 16,0-4 33-16,0 0-31 0,0 0-21 15,0 0-17-15,2 0-30 0,8 0 0 16,1-7-2-16,5 3 1 0,3-1-12 16,6-5 10-16,1 3 0 0,1-4-14 15,8 1 14-15,-2 3-1 0,-4 1-21 16,2-4-3-16,-4 3-15 0,-2 4 2 15,-4-4-8-15,-5 0 9 0,-5 3 3 16,-1 1 17-16,-6-1-14 0,-4 1-52 16,0 1-36-16,-8-2-7 15,-2 1-12-15,-3 3-9 0,1 0-62 16,-3-4-119-16,5 4-228 0,2 0-555 16,8 0-320-16</inkml:trace>
  <inkml:trace contextRef="#ctx0" brushRef="#br0" timeOffset="111372.81">26387 11879 1846 0,'0'0'1086'0,"0"0"-737"0,0 0 86 16,0 0-41-16,0 0-170 0,0 0 11 0,0 0-1 16,0 0-62-16,-66-29-41 15,45 41-55-15,2 2-18 0,-1 10-18 16,-3 2-7-16,2 9 1 0,1 2-13 15,1 3-18-15,2 7 9 0,3 0-12 16,6-1 2-16,-1-3-1 0,5 1-1 16,2-8 2-16,2 3-1 0,4-6-1 15,1-7-14-15,1-2-38 0,6-3-36 16,-4-8-19-16,-3 4-39 0,5-3-41 16,-6-4-47-16,-2-1-61 0,-2-2-182 15,0 0-576-15,-16 0-894 0</inkml:trace>
  <inkml:trace contextRef="#ctx0" brushRef="#br0" timeOffset="111591.25">26457 12352 2594 0,'0'0'591'16,"0"0"-212"-16,0 0-10 0,0 0-118 15,0 0-250-15,0 0 77 0,0 0-37 16,0 0-41-16,0 0-13 0,0 0-5 16,-6 38-45-16,6-32-113 0,0 1 1 15,0 0-14-15,2-1-14 16,0-2-43-16,-2-4-19 0,2 0-12 16,2 0-286-16,-2-14-704 0</inkml:trace>
  <inkml:trace contextRef="#ctx0" brushRef="#br0" timeOffset="112072.98">26651 12062 232 0,'0'0'2012'0,"0"0"-1473"0,0 0-29 16,0 0 0-16,0 0-161 15,0 0-60-15,0 0-57 0,0-64-72 16,9 46-41-16,3 8-33 0,-2-2-34 16,5-2-28-16,-5 0-9 0,5 7 7 15,-5 0-21-15,-2 2-1 0,1 5-22 16,-3 0-2-16,-2 0 3 0,2 0 5 16,-2 5-2-16,4 2 15 0,1 0 1 15,-1 7 1-15,0 0-1 0,3-6 2 16,-1 6 0-16,2 0 0 0,-5 0 1 15,1-1-1-15,-4 1 1 0,-4 3 9 16,0 0 5-16,-12 3 10 0,-3 4 2 16,-4-1 43-16,-1 1 13 0,-5 2 32 15,-2 2-3-15,2-5-27 0,3 5-39 16,3-6-28-16,2-1-3 16,7 0-13-16,4-2 10 0,6-5 0 15,6 0 25-15,7 0-1 0,7-5-9 16,5-5-12-16,2 3-12 0,8-4-1 15,-2-3-2-15,4 0-19 0,-6 0-38 16,4-7-40-16,-6 4-15 0,-4-1-22 16,-6 4-67-16,-5-3-113 0,-8 3-235 15,-1 0-570-15,-20 0-1186 0</inkml:trace>
  <inkml:trace contextRef="#ctx0" brushRef="#br0" timeOffset="114758.27">27451 12268 1858 0,'0'0'738'16,"0"0"-413"-16,0 0-148 16,0 0 85-16,0 0-110 0,0 0 60 15,0 0 52-15,0 0-47 0,0 0-49 16,40-31-66-16,-22 26-40 0,-1-6-22 15,6 4 13-15,1-3 2 0,3-4 0 16,-2 7 10-16,4-2-4 0,-4 2-12 16,-3-3-12-16,3 6-34 0,-6-3-1 15,-5 4 0-15,-1-1-2 0,-5 4-1 16,0 0-2-16,-1 0-21 0,-3 0 11 16,4 0 10-16,2 0-18 0,-6 0-80 15,5 4-81-15,1-1-56 16,-2 4-42-16,1-3-104 0,-3-1-304 15,2 4-629-15</inkml:trace>
  <inkml:trace contextRef="#ctx0" brushRef="#br0" timeOffset="115290.06">28012 11916 1694 0,'0'0'523'0,"0"0"-161"0,0 0 47 0,0 0-128 15,0 0-45-15,0 0 26 0,0 0 9 16,0 0-58-16,0 0-129 15,0 0-63-15,-11-16 38 0,11 28 19 16,0 2 2-16,-2 11 0 0,-2 1-30 16,-2 9-26-16,-2 5-5 0,-3 0-4 15,3 4-12-15,-4 3 9 0,1 2-11 16,3-6 0-16,0 1 0 0,4-8 0 16,-1 1-1-16,5-6-1 0,0-4 0 15,0-6-11-15,7-4-37 0,-3-5-28 16,4-5-13-16,-2 0-12 0,-2-3-18 15,0-4-17-15,-1 0-77 0,1-7-136 16,-4 3-342-16,-7-15-834 0</inkml:trace>
  <inkml:trace contextRef="#ctx0" brushRef="#br0" timeOffset="115476.03">28134 12373 878 0,'0'0'2078'0,"0"0"-1631"16,0 0-215-16,0 0 23 0,0 0-104 16,0 0-16-16,0 0 14 0,0 0-80 15,0 0-69-15,0 0-56 0,35 10-31 16,-33-10-139-16,-2 0-22 0,2 4-46 16,-2-1-131-16,0-3-225 0,0 2-529 15</inkml:trace>
  <inkml:trace contextRef="#ctx0" brushRef="#br0" timeOffset="115792.88">28501 11879 2634 0,'0'0'639'0,"0"0"-233"0,0 0 41 16,0 0-148-16,0 0-71 0,0 0-62 16,0 0-77-16,0 0 12 15,0 0 18-15,0 0 6 0,46 14-52 16,-46 16-39-16,-4 8-16 0,-4 6-16 16,-1 3 13-16,-3 0-14 0,4 4 1 15,-3-4-2-15,3-4-2 0,2 4-71 16,2-5-46-16,4-5-39 0,0-4-59 15,8-5-79-15,4-9-120 0,-1-5-574 16,18-7-1351-16</inkml:trace>
  <inkml:trace contextRef="#ctx0" brushRef="#br0" timeOffset="117105.84">29713 11965 992 0,'0'0'420'0,"0"0"-124"15,0 0-3-15,0 0-89 0,0 0-49 16,0 0 23-16,-4-39 38 0,4 36 48 16,-2-1-66-16,-3 1-105 0,1 3-74 15,0 0-6-15,-6 7 60 0,0 7 51 16,-7 7 56-16,0 1-16 0,-1 13-42 15,-1 2-24-15,-1 7-10 0,1-1 2 16,4 4-28-16,5-1-28 0,6-6-18 16,4-4 5-16,4-3-5 0,11-8 9 15,3-4 3-15,7-12 5 0,0-6 17 16,4-3-7-16,-2-7-3 16,2-9-12-16,-5-5 0 0,1-1-10 15,-4-13-3-15,-3 5-12 0,-3-5 1 16,-3 2-1-16,-3-7-3 0,-7 3-2 15,-2-1 0-15,0 1-2 0,-9 4-14 16,-1 2 15-16,-6 8-31 0,-5 2-18 16,-2 11-10-16,-6 6 13 0,0 4 12 15,-4 14 9-15,2 7-6 0,4 9-128 16,2 0-89-16,7 11-76 0,8 0-105 16,5-12-320-16,24 36-969 0</inkml:trace>
  <inkml:trace contextRef="#ctx0" brushRef="#br0" timeOffset="117309.49">30122 12329 3246 0,'0'0'602'0,"0"0"-423"0,0 0 9 16,0 0-54-16,0 0-131 0,0 0 10 15,0 0-13-15,0 0 0 0,-60 16 0 16,54-13-41-16,-2 1-139 0,1-1-110 16,1 4-54-16,0-3-150 0,4-4-271 15,-2 0-1084-15</inkml:trace>
  <inkml:trace contextRef="#ctx0" brushRef="#br0" timeOffset="117974.25">30122 11893 1334 0,'0'0'605'0,"0"0"-258"0,0 0-92 16,0 0 48-16,0 0-84 0,0 0 11 16,0 0 15-16,0 0 14 0,0 0-33 15,0 0-100-15,-29-36-82 0,37 32-13 16,-1 4 0-16,1 0 3 0,2 0-6 15,5 0 12-15,-1 0-9 0,5 0-3 16,1 0 7-16,3 0-8 0,4 0-2 16,4 0-13-16,2-3 4 0,2-1 12 15,-2 1 15-15,0-1-9 0,0 1-31 16,-8 3-1-16,-4 0-2 0,-7 0 0 16,-3 0 9-16,-7 10 47 0,-4 4 24 15,-4-2 33-15,-9 13 0 0,1-3-24 16,-7 6-31-16,1 2-28 15,-1 5-2-15,5-6-7 0,-3 5-3 16,3 1-6-16,3-9-8 0,1 5 11 16,4-5-13-16,0-1-1 0,6-3-1 15,-2-4-1-15,2 3-2 0,0-9-16 16,2 2-51-16,0 0-113 0,2 0-77 16,0-6-114-16,-2-1-300 0,-4 7-1227 0</inkml:trace>
  <inkml:trace contextRef="#ctx0" brushRef="#br0" timeOffset="120273.25">31315 11342 7 0,'0'0'436'15,"0"0"-100"-15,0 0-127 0,0 0-66 16,0 0-29-16,0 0-78 0,0 0-13 15,29-61-10-15,-23 52 10 0,4-5 3 16,1 0 26-16,-5 4 42 0,-2-1 7 16,0 3 29-16,-4-3-3 0,0-3-127 15,-6 4-3-15,0-2 3 0,-13 1 6 16,5 1 23-16,-5-4 4 0,-2 0 12 16,-1 2 4-16,-3-6-10 0,-4 4-17 15,2-5-2-15,-2 2 6 0,-4-4 6 16,0-2 4-16,-13-5 3 0,-5-2-7 15,-17-4-22-15,-21-3-10 16,-17 0-16-16,-14 2 14 0,-6 2-1 16,-2 7 3-16,0-2 4 0,-4 2 9 15,-5-5-11-15,-1-6-1 0,-9 0 0 16,4-1-1-16,1-2-2 0,-5 0-2 16,2 3-8-16,0 2 9 0,-3 2-13 15,-3-2 13-15,-10-1 1 0,-9 3 1 16,-8-2 0-16,-10 2 1 0,-6 3 1 15,-9-2 15-15,-1 6-16 0,-9 2-14 16,0 5 1-16,-2-2-7 0,2 3 1 16,-2-1 0-16,6-5 19 0,7-1 48 15,3-1 30-15,15-2-13 0,6 2-10 16,15 2-7-16,2 4-12 16,4 13 9-16,-5 7-19 0,-11 14-24 15,-9 13-2-15,-12 13 19 0,-15 14-6 16,-6 3 6-16,-2 8-15 0,10-4-1 15,7 7 10-15,11-4-11 0,12-1 1 16,5-2-2-16,13-3-1 0,10-1-3 16,11 1 0-16,3 0 0 0,3-1 3 15,12-3 45-15,11-3-3 0,3 3-4 16,5-4 4-16,-5 8-13 0,-7 0-16 16,1-1-11-16,15 2-2 0,8 6-1 15,8-1 1-15,11 4 31 0,8 0-18 16,8 2-13-16,11 5-2 15,14-5-21-15,6 2 23 0,7 3 1 16,10-6-1-16,6-1 0 0,0 4 1 16,4-4 3-16,4-5 9 0,2 5-11 15,-6 0 1-15,5-4 0 0,-5-1 10 16,0-5 0-16,-2 6-11 0,0 1 24 16,-2-11-10-16,2-11 3 0,2-6 10 15,3-9-4-15,3-2 7 0,8 16-28 16,13 15 18-16,21 6-6 0,29 19 6 15,20-12 14-15,19-13-14 0,2-2 0 16,6-10 4-16,-10-8-10 0,0-1-13 16,-3-3 16-16,-1-1-6 0,-2-6-11 15,-3 9 17-15,3-9-18 0,-5 5 0 16,-5-5 1-16,-3 2 11 16,-4-8-11-16,2 0 11 0,9-2-10 15,7-9 0-15,7 1 23 0,10-6-10 16,11-4-13-16,16-4 13 0,17-6-3 15,10 1-10-15,12-2 13 0,0 1-15 16,5-1 1-16,2 5-2 0,-5 6 0 16,-6 3 0-16,-2 0 0 0,-8 1-10 15,-2-4 29-15,-4 0-15 0,0-14 34 16,1 9-13-16,1-9 7 0,4 0 47 16,2-7-19-16,6 9-22 0,7-6-16 15,5 1-21-15,3 1 1 16,1 2 0-16,-1 0 0 0,2 0 0 15,-7 6-1-15,-7 1 1 0,-9-4-2 16,-9 8 0-16,-5-4 0 0,-9 3 0 16,-4-3 2-16,0 0 0 0,-8 4 0 15,2-2 0-15,-6-2 10 0,-1-4-12 16,-5 4 1-16,-1-3 2 0,-3-4-1 16,-3 5 0-16,-6-5 10 0,0 0-11 15,2-3 2-15,3 8-2 0,-3-2-1 16,-6 1-3-16,-9 0 0 0,-11-1 1 15,-11 6 2-15,-7-6 0 0,-17 1 13 16,-16-1 3-16,-16-3-4 0,-8 6 13 16,-2-6-6-16,-4 0 13 0,4-7-1 15,-1-2-28-15,3-10-1 0,4-16-2 16,-2-5 0-16,-6-16 0 16,-2-15-15-16,-5-6-4 0,5-13 6 15,4 2 1-15,-1 5-10 0,3 4 21 16,-4 13-15-16,-4 5-6 0,-3 5 9 15,-1 9 12-15,-9-7 0 0,4 7-21 16,-8 0 21-16,0-9-12 0,-2 9 11 16,-12-3-1-16,-1 3 0 0,-9 3-13 15,-13-5 13-15,-13-1-25 0,-18-1-4 16,-23-3 7-16,-23 4-7 0,-18-6-3 16,-17-5-47-16,-6 4-16 0,-4-3 15 15,-4 3-10-15,-2 1-28 0,-7 6-26 16,-1 6-62-16,-7 11-85 15,44 19-85-15,-36 12-433 0</inkml:trace>
  <inkml:trace contextRef="#ctx0" brushRef="#br0" timeOffset="122656.15">24012 13008 147 0,'0'0'277'0,"0"0"-49"16,0 0-16-16,0 0 62 0,0 0 12 15,0 0-29-15,0 0-46 16,0 0-55-16,80-33-32 0,-57 22-14 15,4 4-13-15,2-3 16 0,4-1-26 16,0 4-19-16,0-1-20 0,2 1-19 16,-2 0-27-16,-2 0-1 0,-2 3 0 15,4 1 1-15,-4-4 0 0,-4 3 11 16,2 1-1-16,-2-1-11 0,4 4 2 16,-7-3-2-16,-1 1 2 0,-4 2 0 15,1-4 0-15,-3 4 0 0,-7-3-3 16,-2 3 0-16,0 0-4 0,-6 0 3 15,-10 0-21-15,-15 0 2 0,-16 9 5 16,-19 1 15-16,-29 11 33 0,-23 2 18 16,-5 1-3-16,5-3 10 0,25-9 10 15,27-1 18-15,27-8 23 0,17 1 28 16,3-4 22-16,7 0-32 16,4 0-124-16,2 0-3 0,19 0-53 15,24-11 34-15,35-1 19 0,36-5 11 16,21-11-11-16,-1 2-2 0,-10-2 0 15,-23 8 0-15,-28 3 2 0,-18 3-1 16,-22 11 1-16,-14-1-54 0,-7 2-3 16,-5-1 57-16,-1-1 58 0,-6-3-17 15,0 0-41-15,-21 0-47 0,-24-3-8 16,-24 0 30-16,-1 6 25 0,8 2 13 16,15 2-13-16,20 0 0 0,-4 2-13 15,-6 2-6-15,1 3-10 16,-3 3-6-16,6 0-89 0,6 8-107 15,7-6-75-15,7 13-120 0,1-8-338 16,-5 16-686-16</inkml:trace>
  <inkml:trace contextRef="#ctx0" brushRef="#br0" timeOffset="123256.46">26317 12819 1956 0,'0'0'192'16,"0"0"-111"-16,0 0 13 0,0 0-94 16,0 0-26-16,0 0-33 15,0 0 24-15,0 0 33 0,0 0-11 0,0 0-13 16,-42-14-7-16,26 14 30 0,-11 4 3 15,-4 3 55-15,-9-4 26 16,1 3 3-16,-10 1 4 0,3 3 2 16,-1-6 4-16,5 3 28 0,7-4 33 15,6 0 24-15,8-3-22 0,11 0-157 16,10 0-16-16,19 0 13 0,24-3 3 16,25-7 32-16,23-1 3 0,15-3-16 15,-1-2-16-15,-12 6 0 0,-16-1 13 16,-26 1-3-16,-11 7 0 0,-18 3-11 15,-3-4 0-15,-5 2 1 0,1-1 20 16,1 3 12-16,-1-4 44 16,-7-3 10-16,-8 4-89 0,-20-1-36 15,-24-3-8-15,-24 4 21 0,-23-1 11 16,-17 4 9-16,9 0 3 0,21 7-1 16,24 0-1-16,21 0-1 0,18 0-150 15,3 0-144-15,8-1-125 0,2 1-254 16,14 13-1016-16</inkml:trace>
  <inkml:trace contextRef="#ctx0" brushRef="#br0" timeOffset="123805.97">28040 12853 1345 0,'0'0'247'0,"0"0"43"0,0 0-21 16,0 0-46-16,0 0-84 0,0 0-51 15,0 0-40-15,0 0-3 0,-68-44 16 16,54 37 17-16,-3 3 18 0,-5-3 3 16,-5 0 7-16,-2 1-10 15,-6 2-26-15,-3 1-12 0,1 3-11 16,2 0 4-16,2 0 16 0,4 0 9 16,6 0-54-16,9 0-22 0,10 3-22 15,6 1 22-15,20 9 31 0,22-2 17 16,28 3-23-16,25-2-6 0,17 2-16 15,-2-3-3-15,-23-5-42 0,-25-2-8 16,-25-4 31-16,-14 0 18 0,-3 0 1 16,-7 0 0-16,6 0-3 0,-5 0-12 15,1 0-1-15,-3 0 2 0,-10 0 12 16,-12 0 2-16,-21 0-29 16,-21 0 7-16,-20 0 22 0,2 0 0 15,4 0 2-15,18 0 21 0,22 0 30 16,-3 0-21-16,-4 0-32 0,0 0 0 15,-2 0-19-15,10 0 3 0,2 0-15 16,9 3-131-16,8 1-68 0,-2-2-94 16,6 1-192-16,0 4-459 0,16 0-374 0</inkml:trace>
  <inkml:trace contextRef="#ctx0" brushRef="#br0" timeOffset="124689.74">30312 12701 931 0,'0'0'199'0,"0"0"159"15,0 0-107-15,0 0-79 0,0 0-20 16,0 0 14-16,0 0 12 0,0 0 12 15,0 0-41-15,0 0-66 0,-20-58-44 16,9 55-26-16,-11 3 0 16,-16 0 3-16,-13 0 13 0,-26 7 6 15,-16 0 10-15,-14-2 16 0,5-2 6 16,20 1 3-16,24-4-6 0,27 0 3 16,16 0 6-16,5 0-22 0,4 0-51 15,2 3-3-15,4 1-19 0,4-1 22 16,19 4 24-16,26 0 1 0,30 4-2 15,20-4-8-15,19-4-11 0,0-1-2 16,-9-2-1-16,-12 0 2 0,-14-5 0 16,-2 1 10-16,-24 1-13 0,-11-1 0 15,-15 4 0-15,-12 0 0 16,-9-3-1-16,-2 3 2 0,0 0 0 16,-3 0-1-16,-5 0-19 0,-15 0-13 15,-24 0 4-15,-34 0 24 0,-22 7 2 16,-20 0 1-16,1-2 1 0,11-2 0 15,12 4 0-15,12 4 0 0,3-8 1 16,1 4 0-16,15 0 12 0,11-7-11 16,13 4 0-16,16-4 1 0,1 0 10 15,7 0-11-15,-5 0 1 0,3 0 23 16,1 0-26-16,7 0-3 0,6 0-1 16,27 0 2-16,18 0 0 0,30-7-1 15,24 3 1-15,25-3 1 16,-8 0-1-16,-7 4 2 0,-28-1-1 15,-29 4 1-15,-19 0-1 0,-17 0-1 16,-3 0-17-16,-3 0-115 0,-10 0-137 16,0 7-83-16,-2 0-53 0,-72 14-714 0</inkml:trace>
  <inkml:trace contextRef="#ctx0" brushRef="#br0" timeOffset="151173.78">3421 8839 62 0,'0'0'306'16,"0"0"151"-16,0 0-180 0,0 0-101 15,0 0-56-15,0 0-35 0,0 0-85 16,0 0-39-16,0 0-69 0,-45-33 56 16,45 33 52-16,0 0 14 0,2 0 25 15,2 0 23-15,2 0 20 0,-2 0 9 16,2 0-16-16,-4 0-20 0,3 0-16 16,1 0-3-16,0 0 6 15,0 4-6-15,7-1-4 0,-3 1-9 16,11-1-10-16,1 1-10 0,20-3 10 15,9 3-10-15,20-4 30 0,17-5 19 16,14-9 6-16,-9 3-3 0,-6-3-6 16,-13 4-4-16,-8-2 4 0,7 1-7 15,1 1-3-15,11-1-7 0,6 1 13 16,-2-3-9-16,4 3-17 0,-2 3-16 16,-1-3 1-16,8 3-1 0,3-2-2 15,6-2 0-15,5 4 12 0,-4 0-13 16,-7 0-12-16,-6 4 12 0,4-1 1 15,2 4 25-15,7 0-10 0,1 0-15 16,1 7 0-16,-5 4 1 16,3-4 0-16,4 3 1 0,7-4 0 15,14 1 10-15,3-4 3 0,1 1-14 16,7-4 11-16,7 0-12 0,8 0 12 16,3 0-12-16,1-4-1 0,0 4 12 15,1-3-12-15,-1 3-13 0,-4 0 13 16,-4 3 1-16,0 1 12 0,-2 3-13 15,-4 0 2-15,-2 3-2 0,-3 2-47 16,1 6-202-16,-40-4-111 0,13 0-323 16</inkml:trace>
  <inkml:trace contextRef="#ctx0" brushRef="#br0" timeOffset="159923.63">14838 13521 749 0,'0'0'55'0,"0"0"79"0,0 0-118 16,0 0 4-16,0 0-20 0,0 0 32 15,0 0 76-15,0 0 19 0,0 0 101 16,66-48-27-16,-62 45-32 0,2-4-29 16,-4 7-23-16,0-4-20 0,-2 3-19 15,0-3-20-15,0 1-9 16,-4-1-14-16,-2-3-2 0,2 4-11 16,-2-4-6-16,-3 0 0 0,-1 3-14 15,0-6-2-15,-3 6 0 0,-1-1-4 16,2 2-9-16,-5-4 11 0,0 3 0 15,5-3 2-15,-7 4 2 0,1-4-1 16,-3 0-1-16,0 0 1 0,3 3 2 16,-5-1 0-16,-4-2 23 0,2 0 12 15,1 0 4-15,-1 4-16 0,-2-1-10 16,2-3-16-16,0 7 0 0,1-3-3 16,1 3-10-16,0 0 0 0,2 0 0 15,1 7 0-15,1-4 1 0,1 4 10 16,-3 0 1-16,8 0 1 15,-5 0 0-15,3-2 3 0,5-1 16 16,-4 6-17-16,7-6 0 0,-3-1-2 16,6 1-19-16,2-1-1 0,0 1-12 15,0-1-10-15,0 4 7 0,0 0 35 16,0-2 9-16,-5 9 7 0,1 4 1 16,2 3-1-16,-4 5-3 0,-3 2-10 15,-3 5 20-15,2 0-20 0,-5 5 13 16,0-4-14-16,3-1 0 0,-1 2-1 15,-1-6-1-15,8-1 0 0,-1-2 0 16,-1-1 0-16,8-6-1 0,2 5 1 16,0-8 20-16,4 8-4 0,6-3 6 15,-1 2-9-15,5 1 16 0,-1-1 0 16,1 2 0-16,1 1 0 16,-3 2-9-16,2-6-8 0,-3 6 4 15,3-2-12-15,-8 2 12 0,7-2 3 16,-5-1-6-16,2-2 0 0,1 4-10 15,-3-6 20-15,7 2 2 0,1-2 7 16,-1-2 23-16,7 2 73 0,7 0-70 16,0 2-39-16,2-2 41 0,6 1-57 15,-6 6-2-15,7-5-1 0,-7 5 3 16,2-2 6-16,-2 5 1 0,-9-4-9 16,3 4-1-16,0-5 0 0,-2 5-1 15,-3-4 0-15,3 1 2 0,2 1-3 16,-2-4 4-16,4 1-2 15,-1-2 0-15,1-1 0 0,0 1 15 16,0-5-12-16,2 2-6 0,0-3 6 16,0 4 7-16,-4-4-10 0,4-1 15 15,-2-1 18-15,-1 5-31 0,-1-7 14 16,0 2-16-16,-4 1 0 0,1 1-2 16,-3-3-15-16,-2-1 0 0,-3 4 17 15,0-8 4-15,1 6-2 0,-3-2-2 16,3 0 2-16,-5-4-2 0,7 2 16 15,1-1 3-15,-3 3-19 0,3-4 0 16,3 6-12-16,0-6 12 0,-1 4 0 16,1 0-9-16,-2-1 5 15,-3 0-15-15,3 1 0 0,-3 0 16 16,-1 2 0-16,-1-2-10 0,1 0 13 16,-5 3 0-16,2-4 0 0,-1 4 2 15,3-3-1-15,1 2 0 0,-1 1 1 16,3-3-2-16,1 4-15 0,3-6 11 15,2 2 2-15,2 0 2 0,1 0 1 16,1-6 2-16,0 3 0 0,4-1 13 16,-4 1-15-16,-2-4 1 0,2 1 0 15,-4-1 0-15,-1 0-1 0,1 0-1 16,0 0 2-16,-5 0 11 0,1-3 9 16,-3 3-3-16,1 0-3 0,4-2-15 15,-5 2 0-15,3-4 0 0,-3 4-1 16,1-3 0-16,6 3 1 15,-5-4-1-15,5 1 1 0,-2 3-1 16,-1 0-2-16,1-5 0 0,0 5-1 16,-3 0 0-16,-1 0 1 0,-1-1 0 15,1 1 2-15,-5-3 2 0,3 6 10 16,-3-4 7-16,1 1-3 0,-1 3-13 16,2-3-2-16,1 0 11 0,1 0 1 15,-1 0-10-15,6 2 0 0,-1-2 1 16,1-4-2-16,2 4-2 0,1 0 2 15,-1-3 1-15,2-1 0 16,0 1-1-16,-5-1 1 0,3 1 1 16,-4-1 8-16,-1 1 4 0,-1-4 19 15,-5 1 0-15,3-1-4 0,-5 4-5 16,5-4-14-16,-1 3-8 0,1-3 8 16,1 0-9-16,3 0 0 0,1 4-2 15,3-4-1-15,4 0-4 0,0 3 1 16,2-3 1-16,-2 0 0 0,0 4-1 15,-3-4 1-15,-1 3 0 0,-2-3 0 16,-7 0 1-16,5 4 1 0,-5-4 1 16,-3 3 2-16,3-3 13 0,1 0-4 15,-3 0-10-15,5 0-1 0,-1 0 3 16,1 0-3-16,3 0 0 0,1 0-1 16,0 0 0-16,-1 0-2 0,1 0 0 15,-5 0 2-15,-1 0 0 16,2 0 2-16,-9 0 0 0,4 0 10 15,-4 0 1-15,1 0 3 0,-3-3-1 16,-2 3 1-16,2 0 9 0,-2-4-6 16,1 1-16-16,3-1-3 0,2-3-3 15,3 0-22-15,-1 2 0 0,7-5-4 16,3 3 11-16,-5-4 5 0,6 4 10 16,-1-3 0-16,1 4 3 0,-2-4 1 15,-3 3 11-15,-3 0 7 0,-1 0 16 16,-3 0-1-16,-3 0 1 0,-2 0 3 15,-2 2-16-15,-2-6-19 0,-2 4-3 16,0-3-1-16,0 0-1 0,-2 1-1 16,-2-5 0-16,0 3 2 15,0-3 1-15,2 1-2 0,-2-3-2 16,2 2-8-16,2-4-4 0,-3 3 14 16,3-3-11-16,0 4 2 0,0-1 11 15,0-3 2-15,3 1 1 0,-3 3 13 16,0-2-4-16,0 2-8 0,0 0 14 15,0 4-5-15,0-6-11 0,-7 9-2 16,3-7-3-16,-2 4-22 0,-6 1 0 16,-1-5 3-16,-1 4 3 0,-5-1 6 15,0-3-6-15,-3 2 7 0,-1-2 12 16,0 3 12-16,1-6-12 16,-1 5-2-16,-6-2 0 0,4-4-1 15,-2 6 0-15,-2-5-10 0,-2-1 0 16,0 4 10-16,-4-1-12 0,2 4 11 15,-4-3-8-15,0 4-1 0,-5-2 12 16,1 1 1-16,-3 1 2 0,3 3 0 16,0-4-1-16,-1 1 3 0,1 1 8 15,4 6-11-15,2-8-1 0,2 4 0 16,0-3 0-16,2 3 0 0,2 1 2 16,0-4 1-16,0-1 13 0,0 1-13 15,0 0-1-15,2-3 2 0,-2 3 21 16,2-4-11-16,0 0-14 0,3-2-3 15,-1 2 2-15,2 0-2 16,2 0 3-16,1-1-1 0,1 4 1 16,0 1 1-16,7-4 0 0,-2 3 0 15,1 3 2-15,3-3 10 0,0 1-13 16,-1-1 1-16,-1 4 2 0,1-5-3 16,-1 2 0-16,-2-1-3 0,-3 1-19 15,1-4 3-15,-5 2 0 0,0-2 0 16,-4 0 7-16,-4 0 9 0,3 1 0 15,-5-4 1-15,-3 3 2 0,8-2 0 16,-5 2 13-16,0 0 6 0,4-3-7 16,0 1-9-16,2-1-1 0,0-1 1 15,-2 3 8-15,5-3-11 16,-5 1-3-16,4-2-13 0,-2-2 1 16,0 3-1-16,1-1-6 0,-5 2 19 15,0-1-10-15,-4-1-12 0,0 2 22 16,-3-1-26-16,-3 6 4 0,6-5 25 15,-4-1 0-15,6 2 1 0,-2 2 2 16,8-3-3-16,2-2-13 0,7 1 13 16,3-3 0-16,3 2 1 0,2-2 2 15,4-3 8-15,1 5-11 0,3-6-13 16,-2 3 13-16,2 1 2 0,-2 0 14 16,2 5-3-16,-4-5 3 0,0 4-13 15,0 4 13-15,2-4 3 0,-2 3-17 16,-2-2 1-16,-3 2 0 0,5 0-2 15,-2-3 1-15,-4 8-1 0,5-8 2 16,-1 3 11-16,-4-2-13 0,4-1-1 16,0-1 0-16,-5-1 1 15,7 2-1-15,-2-4 0 0,-2 2-1 16,-1-2-11-16,3-4 9 0,-2 10-1 16,0-6-18-16,-7 1-6 0,3 0 2 15,-7 2-12-15,1 2-3 0,-1-1 13 16,-8 3-1-16,4-3-3 0,-4 4 20 15,3-1-55-15,1 0-42 0,0 0 58 16,5 2-16-16,7-2-77 0,-1-3-126 16,8 6-464-16,-3-18-995 0</inkml:trace>
  <inkml:trace contextRef="#ctx0" brushRef="#br0" timeOffset="163406.79">19762 15483 140 0,'0'0'193'16,"0"0"90"-16,0 0-90 0,0 0-17 15,0 0-7-15,0 0-6 0,0 0 3 16,0 0-3-16,0 0-11 0,22-9-12 16,-20 5-23-16,-2 4-20 0,0-3-42 15,0-1-26-15,-4 1 0 0,-2 0-6 16,2-1 9-16,-6 1-6 0,1-1 3 15,-1-3 1-15,0 4-4 0,-1-4-1 16,-1 5 4-16,2-5 0 0,-1 3 10 16,3 1 6-16,-4-4 1 0,5 3-8 15,-3 1 1-15,0-4 0 0,4 3 2 16,-7-2-2-16,7 2-4 16,-6 1-12-16,1-3-7 0,-3-1-14 15,-1 4-1-15,-1-1-1 0,-3-3-1 16,-2 4-1-16,-1-1 2 0,-3-3 3 15,-2 4 16-15,-4-4 4 0,0 5-10 16,-4-8 0-16,-2 6-10 0,-1-6 13 16,-3 3-3-16,0-4-12 0,2 4 1 15,-5 2 0-15,1-5 9 0,1 6-11 16,1-3-16-16,-2 7 0 0,-1-3 3 16,1 3 11-16,-3 0-1 15,1 3 0-15,-5 4 2 0,1-3 1 16,-3 6 1-16,-2-5 15 0,3 6 0 15,-5-4 7-15,2 0-4 0,-2 0 7 16,7-4-7-16,-5 1 3 0,4 3-3 16,3-4-6-16,5-1 3 0,3 1-13 15,4 1 13-15,4-1 0 0,4 1-15 16,2-1-1-16,5 1-16 0,-1-1-3 16,2 1 3-16,5-1 0 0,-1 4 14 15,-1-3-14-15,1 5 3 0,-1-2 10 16,-1 3-10-16,1-3 1 0,-1 7 11 15,1-7-1-15,-3 9 2 0,2-2 2 16,-1-1-2-16,3 1-4 0,3-1-18 16,0 4 3-16,1-3-7 0,5 5 4 15,2-1 19-15,2-1-13 16,2 6 15-16,0-2 1 0,4 1 0 16,4 6 1-16,-4-3 3 0,5 1-1 15,1-2-2-15,-6 2 2 0,4-1 10 16,3-2-12-16,-7-3 0 0,2 3 12 15,-2-2-11-15,0 3 20 0,0-4-18 16,-4 1 15-16,3-2-19 0,-1 2 0 16,2 0-13-16,2-6 11 0,2 6 2 15,7 0 29-15,3-5 25 0,11 5-3 16,15 2-3-16,14 1-32 0,16 0-5 16,11-4-10-16,-11-7-1 0,-14-2 3 15,-14-4 16-15,-20-4-18 0,1-1 2 16,8-2 12-16,7 4 1 15,3-1 29-15,7 1 15 0,0-4 10 16,5 0-9-16,10 0-14 0,5 0-15 16,17 0 0-16,10 0-7 0,9-7-6 15,1 1 3-15,-6-4-20 0,-7 3-1 16,-22 0 0-16,-6-3-1 0,-10-1 1 16,-15 4 0-16,-7 2 12 0,-12-6-11 15,-3 8 11-15,0-8 5 0,4 1 11 16,4-4-1-16,6-2 7 0,-2-5-4 15,0-1-6-15,-2-10-3 0,-2-1 3 16,-4-2-3-16,1-5 0 0,-3 0-21 16,-6-7 12-16,-3 0-1 15,-1 0-12-15,-11 1-6 0,-2-1-22 16,-9 4-10-16,-13-4 1 0,-13-4-10 16,-23-3-23-16,-23 3-2 0,-22 4 9 15,-17 11 6-15,-4 4-7 0,8 13 7 16,6 5-9-16,17 11-27 0,2 3-50 15,5 14-133-15,26 1-340 0,-9 3-1190 0</inkml:trace>
  <inkml:trace contextRef="#ctx0" brushRef="#br0" timeOffset="165056.45">14429 11694 261 0,'0'0'391'0,"0"0"-166"0,0 0-75 0,0 0-3 15,0 0-30-15,14-61-46 16,-14 44-12-16,0 3 3 0,0-2-17 16,-2-1 1-16,-4 3 6 0,0 0 13 15,-1 2-3-15,-3-2-17 0,4 0 1 16,-3 0-4-16,-1 5-16 0,2-5 10 16,2 4 6-16,-7-1 26 0,7 3-49 15,-4-6 7-15,-1 3-9 0,-3 1 22 16,4 3-10-16,-9 0-23 0,-2 1-6 15,-1 6 0-15,-3 0 7 0,-4 6 25 16,-6 4-9-16,2 8-7 16,-5 3 7-16,-3 1-20 0,4 6-3 15,-2 5 0-15,-1 0-1 0,9 2 0 16,-4 5 1-16,8-3-1 0,2 10 1 16,1 4 3-16,-3 10-1 0,-2 17 0 15,2 16 0-15,-2 15 18 0,-4 13-17 16,4-2 39-16,6 2-26 0,3-10 23 15,11-11 3-15,5-7-3 0,4 4 9 16,6-2-32-16,11-6 10 0,6-2-25 16,6-3 15-16,2-5-16 0,2-15-10 15,-6-11 10-15,-5-14 1 0,-5-16 15 16,-3-1-13-16,5-2-3 0,2 3 0 16,6 3 0-16,12-3 13 15,10-1 77-15,18-9-19 0,17-21-23 16,16-23-15-16,21-28-11 0,-1-10-6 15,-6-10 6-15,-6 5-2 0,-15-2-7 16,-7-2 9-16,-5-12 10 0,-7 2 3 16,-14-11 17-16,-2 0 5 0,-14-3-25 15,-11-2-10-15,-13-1 4 0,-13-1-7 16,-7 0-16-16,-17 1-3 0,-12-1 0 16,-4 4 0-16,-10 3-12 0,-5 4 8 15,-2 2-12-15,-5 4-3 0,-1 12 17 16,-4-3-20-16,-6 8-4 0,0 11 7 15,-9 8-22-15,-10 22-78 0,-8 23-35 16,-18 28-104-16,-21 37-127 16,30-4-271-16,-42 40-591 0</inkml:trace>
  <inkml:trace contextRef="#ctx0" brushRef="#br0" timeOffset="178624.34">18949 15774 104 0,'0'0'101'0,"0"0"-29"15,0 0-33-15,0 0-39 0,0 0 0 16,0 0 0-16,0 0 88 0,0 0-42 16,0 0-7-16,-8-14 43 0,8 10 9 15,0 4 43-15,0-3-7 0,0 0 3 16,0 1-26-16,0-2 0 0,0 1 10 15,0-1-6-15,2 1 19 0,-2 3-49 16,0-4-23-16,0 1-29 0,0 3-13 16,0-4-10-16,0 4 9 0,0 0-12 15,0 0-19-15,0 0-7 16,0 0 11-16,0 0 15 0,0 0 48 16,-2 0 21-16,2 0-1 0,-2 0 0 15,0-3 3-15,-4 3-9 0,4 0 3 16,-3-4-13-16,1 4-7 0,0 0-13 15,2-3-20-15,-2 3-12 0,2 0-26 16,0 0-35-16,2 0-30 0,0 0 33 16,0 0 41-16,0 0 15 0,0 0 1 15,0 0-2-15,0 3 2 0,0 1 0 16,-2-1-15-16,2 1-23 0,-2-1 0 16,-2 1 27-16,-1-4 12 0,3 3 16 15,-6 1 7-15,4-1-1 0,0-3-2 16,0 0-1-16,2 4 1 0,-2-4-20 15,1 0-21-15,3 0-34 0,0 0-3 16,0 0 12-16,0 0 30 0,0 0 14 16,0 0 0-16,3 0-2 15,1 0-22-15,-2 0 10 0,0 0 0 16,-2 0 3-16,2 0-3 0,-2 0-1 16,2 0 17-16,-2 0 33 0,0 0 16 15,0 0-17-15,-2 0-29 0,-2 0 17 16,2 0 12-16,-2 0 7 0,1-4-3 15,1 4-4-15,0 0-32 0,2-3-15 16,0-1-4-16,0 4 16 0,0 0-14 16,0 0 16-16,0 0-1 0,0 0-1 15,0 0-13-15,0 0-1 0,0 0 1 16,0 0 13-16,0 0 3 16,0 0 2-16,0 0 18 0,0 0-20 15,0 0-23-15,0 0-26 0,0 0-185 16,0 0-208-16,4 0-350 0,-8 0 372 0</inkml:trace>
  <inkml:trace contextRef="#ctx0" brushRef="#br0" timeOffset="180357.14">18945 15781 173 0,'0'0'153'15,"0"0"-39"-15,0 0 39 0,0 0-35 16,0 0-37-16,0 0-12 0,0 0-7 15,0 0-20-15,0 0-6 0,0 0-7 16,0 0 10-16,0 0-13 0,-8-31-13 16,8 31-9-16,0 0 18 0,0 0 31 15,0 0 18-15,0 0 24 0,-2 0 35 16,2 0 20-16,-4-2 2 0,4 2-19 16,-2-4-16-16,0-3-13 0,-3 4-20 15,1 3-12-15,2-4-17 0,-4-3-17 16,2 4-35-16,0 3-3 0,0-4-36 15,-3 4-38-15,1 0 12 0,2 4 26 16,-4-1 14-16,0 8 20 0,1-4-11 16,-1 2 11-16,-2 1-1 15,4 4-13-15,-5-4 16 0,3 1 0 16,2-2 1-16,0-2 1 0,-1 0 2 16,3 0 15-16,2-4-18 0,0 4 12 15,2-7 23-15,0 3 19 0,4-3-10 16,4 0 0-16,1 0-19 0,1-3 0 15,5-1-3-15,-3 1-20 0,2-4 20 16,-1 0-1-16,-3 0 11 0,0 4 5 16,-5-3 14-16,-1 3-52 0,-4-4-16 15,0 3-33-15,-4 1-2 0,-7-1 12 16,-1 1 16-16,-5-4 7 0,1 0 0 16,-3 3 16-16,-1 1-1 15,1-2-2-15,2 1-10 0,1 1 12 0,3 3-12 16,3 0-39-16,4 0-16 15,2 3 26-15,2 1 40 0,0 4 0 16,2 3 0-16,0-1 2 0,2 4 2 16,2 2 0-16,2-2 11 0,2 0 6 15,-1 0-3-15,1-2 10 0,0 2 3 16,0-3 0-16,1-4 20 0,-3 0 29 16,2-1 18-16,-4-4 27 0,0-2 38 15,3 0-45-15,-3 0-65 0,2-5-25 16,-2-5-13-16,2-1 6 0,0-3-6 15,1 0-13-15,-3-2-10 0,2-1-16 16,-4 0 14-16,-2 1 9 16,0 2 0-16,0 0-26 0,-2 4-16 15,-4 1-3-15,2 2-3 0,-3 3 3 16,1 4-17-16,0 0 20 0,2 4 29 16,0-1 16-16,0 10-3 0,-1-3-13 15,1 4 13-15,4-4 1 0,-2 4 2 16,0-1 0-16,2-3 1 0,0-3 22 15,0 0 3-15,0-4 9 0,0 1 13 16,2-4 10-16,7 0-3 0,-1 0-23 16,4 0-13-16,1-7-16 0,1 0 0 15,5 0-3-15,-1-3 0 0,1 1-36 16,-3-5 11-16,-1 7 25 0,-5-4 2 16,-4 4-2-16,-6 4-64 0,0-1-30 15,-10 4 17-15,-4 0 22 16,-5 0 23-16,-4 7 29 0,-2 4 3 15,1-1 25-15,-1 1-2 0,2 1-23 16,2-1-16-16,9-1 3 0,-4 0-3 16,9-3-4-16,-1 0 20 0,6-5 0 15,2 2 36-15,0-4 12 0,4 3-15 16,4-3-33-16,1 0-33 0,3 0-219 16,-8 0-361-16,2 0-1147 0</inkml:trace>
  <inkml:trace contextRef="#ctx0" brushRef="#br0" timeOffset="185223.85">18238 17347 1114 0,'0'0'176'16,"0"0"-176"-16,0 0-45 0,0 0-59 16,0 0-62-16,0 0-225 0,60-54 146 15,-54 52 245-15,-4-5-49 0,0 4 4 16,-2-1 5-16,0 4 1 0,0 0 16 16,-4-3-25-16,-2 3 48 0,2-4 9 15,-2 1 27-15,0-4 52 0,-1 0 167 16,-1-7 51-16,0 2-42 0,0-6 6 15,-3-3 0-15,-1-1-26 0,2-3-62 16,-3 3-72-16,-1-6-32 16,-5 2-13-16,3-2-17 0,-7 2-31 15,0-6 15-15,-6 6 13 0,2-2-25 16,-8 2-19-16,2 1 31 0,-6-1 29 16,2-2-2-16,-3 6-21 0,3-6-9 15,0 5-9-15,-2-1-17 0,8 1-2 16,-3 2 14-16,1 0-15 0,4 6-3 15,1 1-29-15,-1 0-17 0,0 3-9 16,-2 8-13-16,-4 3 3 0,-3 7 26 16,-3 7 0-16,-2 7 26 0,-3 5 15 15,-6 12-38-15,5 2 10 0,-9 14-10 16,-4 7 37-16,8-1 2 0,-3 11 1 16,7 1-1-16,5 1 0 0,-7 23-3 15,7 5-23-15,7 0 25 16,12-21 0-16,5 2-1 0,11-24-1 0,2-15 1 15,1-2-17-15,5-14 6 16,3 0 13-16,5-3 2 0,2 6 1 16,3 6 26-16,7 6 20 0,15 5 6 15,13 0 26-15,18-7-7 0,19-6-16 16,16-17-25-16,11-17-1 0,-3-17-16 16,-10-13 10-16,-10-7-7 0,-8-5 4 15,-5-5 6-15,1-3 13 0,-9-8 67 16,-4-1 74-16,-4-6-45 0,-4-10-39 15,-8-5-32-15,-3-9-35 0,-2 6-22 16,-14-3-10-16,-6 13-1 0,-6 5-47 16,-15 10-10-16,-4 15-2 15,-21-4-40-15,-29 6-47 0,-20-2-72 16,-19 1-33-16,-17 19-75 0,3 9-121 16,24 4-134-16,-5-4-400 0</inkml:trace>
  <inkml:trace contextRef="#ctx0" brushRef="#br0" timeOffset="186756.75">18670 15950 36 0,'0'0'143'0,"0"0"66"15,0 0 16-15,0 0-62 0,0 0 36 16,0 0-59-16,0 0-26 0,0 0-16 16,0 0-10-16,19-7-17 0,-19 7 4 15,0 0-16-15,0 0-27 0,0 0-21 16,0 0-11-16,0 0-1 0,0 0 1 15,0 0 29-15,0 0 20 16,0 0 9-16,0 0 7 0,0 0 10 16,0 0-10-16,-2 0-4 0,-4-3 4 15,1 3 7-15,-1 0-11 0,2-4-6 16,-4 4 0-16,0-3-6 0,3 3-10 16,-3 0-14-16,4-4-8 0,-2 4-14 15,2 0 16-15,0 0 1 0,-5 0 2 16,3 0 4-16,2 0 0 0,0-3-10 15,-4 3-3-15,-1 0 0 0,-1 0 3 16,0 0-13-16,-5 0-3 0,1 0 0 16,-7 0-3-16,0 0 0 0,-1 3-9 15,-3 1 12-15,0-1 1 0,-2 1-1 16,2-1 0-16,3-3-3 16,-1 4 1-16,0-1 0 0,2 1 2 15,3-1 4-15,-3 1 21 0,3-4-2 16,1 0-7-16,-2 0-3 0,5 0 0 15,-3 0 19-15,1 0-6 0,3 0-24 16,-7 0-2-16,5 0-19 0,-3 0-10 16,3 0 6-16,-5 0 4 0,-1 0 6 15,4 1 10-15,-3 3-10 0,1-1 0 16,3 1 13-16,-5-1 3 0,2 4 13 16,3-3-3-16,-1-1-10 0,3-3 10 15,1 4-11-15,1-4 11 16,2 3 0-16,1-3 10 0,-1 0-7 15,6 0 13-15,0 0-7 0,0 0-2 16,-1 0-17-16,1 0 0 0,4 0-2 16,0 0-1-16,-2 0-16 0,0 0-10 15,2 0 0-15,-2 0 1 0,0 0-1 16,2 0 7-16,-2 0 6 0,0 0-13 16,2 0-19-16,0 0-71 0,0 0-43 15,0 0-9-15,2 0-20 0,2 4-78 16,2-4-138-16,1 0-179 0,7 0-147 0,-41-4 696 15</inkml:trace>
  <inkml:trace contextRef="#ctx0" brushRef="#br0" timeOffset="187462.84">17868 15936 300 0,'0'0'502'16,"0"0"-186"-16,0 0-55 0,0 0-76 15,0 0-48-15,0 0-49 0,0 0-20 16,0 0 10-16,0 0-10 0,0 0-52 16,6-21-16-16,-6 21-52 0,0 0-3 15,0 0 16-15,-4 0 25 0,0 0 14 16,0 0 19-16,0 4 4 0,-2-1 10 16,-1 1-1-16,1-4 7 0,0 3 13 15,2 1 10-15,-4-1 12 0,4-3-3 16,-3 4-12-16,-1-4-4 0,4 3-13 15,-2-3-16-15,0 0-15 0,-1 4-11 16,3-1-16-16,0 1 13 0,0 3 1 16,-2-2 2-16,-1 2 13 15,3 3-10-15,0 1 13 0,-2-4 0 16,0 3-12-16,2-1 25 0,-3 1 9 16,3-3 17-16,0 0 13 0,0-3 32 15,2-1-13-15,0-3-26 0,0 4-36 16,2-1-22-16,0-3-3 0,0 0 0 15,0 0-17-15,0 0 16 0,2 4 1 16,6-4 23-16,-6 0-1 0,7 3 4 16,3-1-10-16,-4-2-16 0,0 3 0 15,5 4-1-15,-3-3-12 0,-1-1 12 16,-1 4 1-16,0-3 0 0,-2-1 2 16,-2 1 14-16,1-1-13 0,-3 4 10 15,2-7 3-15,-2 4-12 0,2-1 18 16,-2-1 0-16,4-2 20 15,0 4 3-15,3-4 3 0,3 3-7 16,3-3-25-16,-1 0-3 0,7 0-11 16,-1 0 0-16,1 0-2 0,-2 0-22 15,-3 3-80-15,-1-3-87 0,-7 4-88 16,-6-1-84-16,-6 8-6 0,-4-4-358 16,-48 16-522-16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1100.67188" units="1/cm"/>
          <inkml:channelProperty channel="Y" name="resolution" value="1936.58398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1-04-27T22:12:46.453"/>
    </inkml:context>
    <inkml:brush xml:id="br0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20653 942 258 0,'0'0'1467'0,"0"0"-1263"0,0 0-178 16,0 0-10-16,0 0 49 0,0 0-13 15,0 0-52-15,0 0-26 0,0 0-74 16,-17-19 12-16,17 22 88 0,0 4 26 15,0 2 3-15,0 5 13 0,2 7 40 16,4 1 8-16,7 13-18 16,-1 12-17-16,9 11-16 0,2 15-14 15,1 13 14-15,-1 11 13 0,-4 11 42 16,-7 4 45-16,-10 7 5 0,-4 1-60 16,-10 9 67-16,-1-7 18 0,-1-5-57 15,6-2 3-15,-3-14-10 0,5 0 5 16,4 2-34-16,0 2-19 0,2 3-19 15,0 2-36-15,0 5 17 0,4-3-18 16,2-4 0-16,0-3-1 0,3-1-3 16,-7 1 1-16,0-1 2 0,-2-2 12 15,0-3-9-15,-2-12 10 0,-9-6 0 16,3-6-1-16,4-4 10 0,-2-13 38 16,0-11-13-16,4-18 7 15,2-1-10-15,0-9-44 0,4 2 0 16,6 0-16-16,11 5 16 0,10 11 31 15,27 1 25-15,24-8 4 0,36 0-20 16,27-6-9-16,12 1-18 0,-2-10-13 16,-6 10-1-16,-7-3 1 0,5-1-1 15,8 0-46-15,4-5 45 0,5-2 1 16,9 0-1-16,3-7-20 0,8 0-9 16,2-5-41-16,10-2 70 0,3 0 2 15,5-2 3-15,7-5 13 0,8-4-15 16,1 4 14-16,3 4-15 0,2 3 0 15,-2 10 37-15,1 1 31 16,-11 1-37-16,-3 2-9 0,-13 3 25 16,-11 1-4-16,-13-9-18 0,-18 5 12 15,-16-4 3-15,-13 0 13 0,-25-3-10 16,-10-3-3-16,-25-2-16 0,-14 1 7 16,-15-3-12-16,-12 0 5 0,-2 0-5 15,0-3-17-15,-1-3 10 0,9-1-10 16,5-7 16-16,3-6-18 0,0-7-19 15,7-16-27-15,-9-3-9 0,-2 3-35 16,-8-4-12-16,-9 10-28 0,1-6-56 16,-7-8-157-16,-3 13-390 0,-45-39-2041 15</inkml:trace>
  <inkml:trace contextRef="#ctx0" brushRef="#br0" timeOffset="385.61">22199 963 3599 0,'0'0'334'16,"-66"-37"-161"-16,64 30-173 0,-5 4 0 16,7-1-25-16,0 4-101 0,0 0-123 15,0 4-106-15,5 3-241 0,7 36-985 0</inkml:trace>
  <inkml:trace contextRef="#ctx0" brushRef="#br0" timeOffset="590.25">21967 1734 3981 0,'0'0'604'0,"0"0"-477"15,0 0-127-15,0 0 0 0,0 0-40 16,0 0-96-16,0 0-152 0,0 0-120 15,-35 62-204-15,41-48-463 0,23 23-524 0</inkml:trace>
  <inkml:trace contextRef="#ctx0" brushRef="#br0" timeOffset="767.17">22186 2423 2749 0,'0'0'1785'16,"0"0"-1634"-16,0 0-151 0,81 26-40 16,-36-40-6-16,26-12-56 0,32-14-152 15,9-15-211-15,-23 12-570 0,-5-18-946 0</inkml:trace>
  <inkml:trace contextRef="#ctx0" brushRef="#br0" timeOffset="942.15">23226 1669 3945 0,'0'0'629'0,"0"0"-420"16,0 0-147-16,0 0-62 0,0 0-19 15,0 0-150-15,0 0-171 0,0 0-205 16,0 0-663-16,-35-71-1083 0</inkml:trace>
  <inkml:trace contextRef="#ctx0" brushRef="#br0" timeOffset="1117.25">23098 1200 3717 0,'0'0'562'0,"0"0"-277"16,0 0-100-16,0 0-105 0,0 0-80 15,0 0-62-15,74-61-30 0,-26 40-168 16,24-2-193-16,-10 9-634 0,25-7-1299 0</inkml:trace>
  <inkml:trace contextRef="#ctx0" brushRef="#br0" timeOffset="1275.05">24012 1317 4335 0,'0'0'741'0,"0"0"-488"0,0 0-165 16,0 0-88-16,0 0-121 15,0 0 2-15,0 0-141 0,0 0-56 16,58 68-282-16,-48-58-776 0,11 20-1096 0</inkml:trace>
  <inkml:trace contextRef="#ctx0" brushRef="#br0" timeOffset="1445.56">23036 2625 2692 0,'0'0'1321'0,"0"0"-911"0,0 0-339 16,0 0 58-16,0 0-98 0,0 0-31 15,0 0-145-15,0 0-131 16,-10 64-85-16,18-55-301 0,31 2-944 0</inkml:trace>
  <inkml:trace contextRef="#ctx0" brushRef="#br0" timeOffset="1634.18">23135 3422 3904 0,'0'0'935'0,"0"0"-831"0,0 0-102 16,0 0-4-16,0 0-45 16,0 0-2-16,83 65-163 0,-31-53-94 15,26-5-259-15,-10 0-597 0,21-14-1118 0</inkml:trace>
  <inkml:trace contextRef="#ctx0" brushRef="#br0" timeOffset="1815.06">24342 3260 3852 0,'0'0'678'0,"0"0"-336"16,0 0-339-16,0 0 11 0,0 0-14 16,0 0-62-16,0 0-27 0,73-14-142 15,-48 0-98-15,18-16-298 16,-8 6-646-16,37-60-888 0</inkml:trace>
  <inkml:trace contextRef="#ctx0" brushRef="#br0" timeOffset="1988.49">24582 1784 3805 0,'0'0'666'0,"0"0"-444"0,0 0-151 15,0 0-71-15,0 0-9 0,0 0-127 16,0 0-139-16,0 0-141 0,62-64-268 16,6 39-925-16</inkml:trace>
  <inkml:trace contextRef="#ctx0" brushRef="#br0" timeOffset="2159.12">25469 1692 3491 0,'0'0'584'16,"76"28"-412"-16,-53-25-48 0,12 15-78 15,15 1-35-15,0 9-11 0,16 12-146 16,2 14-180-16,-8 14-93 16,-8-5-640-16,-23 1-1104 0</inkml:trace>
  <inkml:trace contextRef="#ctx0" brushRef="#br0" timeOffset="2336.46">25703 2989 3377 0,'0'0'443'16,"-7"72"-239"-16,5-53-37 0,2-1-55 15,0 6-63-15,0-1-49 0,0 1-28 16,0 6-180-16,0 3-126 0,2-5-167 15,0-7-607-15,3-2-872 0</inkml:trace>
  <inkml:trace contextRef="#ctx0" brushRef="#br0" timeOffset="2508.01">25279 4240 3864 0,'0'0'541'0,"0"0"-528"16,0 0-13-16,0 0-15 0,103 26-221 15,-64-26-290-15,36 0-900 0</inkml:trace>
  <inkml:trace contextRef="#ctx0" brushRef="#br0" timeOffset="2702.33">26362 4367 4559 0,'0'0'369'0,"66"-7"-290"15,-49 7-79-15,5 4-46 0,1 3-9 16,2 3-246-16,-2-3-677 0,41 4-1802 15</inkml:trace>
  <inkml:trace contextRef="#ctx0" brushRef="#br0" timeOffset="2941.37">27019 3544 3480 0,'0'0'591'0,"40"-64"-510"0,-34 50-75 16,2 7-6-16,2-7-28 0,3 1-126 15,1-4-177-15,5-4-136 0,2-2-218 16,-7 9-357-16,15-22-106 0</inkml:trace>
  <inkml:trace contextRef="#ctx0" brushRef="#br0" timeOffset="3184.24">27044 3753 1509 0,'0'0'0'0,"0"0"-218"15,33 65-1030-15</inkml:trace>
  <inkml:trace contextRef="#ctx0" brushRef="#br0" timeOffset="6207.58">21417 1301 385 0,'0'0'0'0,"0"0"-167"0</inkml:trace>
  <inkml:trace contextRef="#ctx0" brushRef="#br0" timeOffset="8319.54">21236 1165 2244 0,'0'0'242'0,"0"0"-119"16,0 0-97-16,0 0-26 16,0 0-58-16,0 0 22 0,0 0-2 15,0 0-53-15,0 0-32 0,0 0 29 16,6-26 62-16,-4 26 30 0,-2 0 2 16,2 0 14-16,0 3 99 0,-2 1 20 15,0-1 6-15,2 6 6 0,-2-2-16 16,2 0-17-16,0 0-3 0,-2-3-26 15,2 2-19-15,0-2-19 0,0 3-7 16,-2 0 4-16,4 2-7 0,-4-2 3 16,3 7 0-16,-3-4 7 0,0 9-7 15,0-1 3-15,0 3 0 0,-3 5-3 16,-3-2-6-16,2 2-7 16,2-1-24-16,-2 1 0 0,4-2 31 15,-4-4 5-15,4 0 17 0,-2-6 3 16,2 0 9-16,0 2 12 0,0-5-8 15,6-1-17-15,-4 0-13 0,2-1-8 16,6 2-11-16,-3 3 1 0,1-4-6 16,2 4-1-16,-1-2-12 0,3 2 10 15,-2 0-11-15,3 4 0 0,-5-3 0 16,0 3 1-16,3 3 13 0,-5-6 5 16,4 3-5-16,-4 1 9 0,-4 2-4 15,5 0-5-15,-3-2-4 0,4 2 1 16,-4-4 2-16,4-1-12 0,1 2-1 15,-3-1 20-15,2-1 9 16,2-2 15-16,-1 0-18 0,3 3-6 16,-4-1-1-16,5-2-18 0,-5 3 13 15,2-1-14-15,1 1 0 0,-5 1 1 16,4-3 0-16,-4 6 9 0,-1-3-9 16,3 1 13-16,-2-2-13 0,-2 1 9 15,0 1-10-15,0-2 0 0,5 1-1 16,-3-2 0-16,-2 1 0 0,2-7 0 15,3 8 1-15,-3-6 17 0,2-1-16 16,0-1 12-16,-2 4-3 0,3-2 4 16,-1-1-4-16,-2-1 3 0,2 4 1 15,3 0-4-15,-7-2-9 16,4 2 9-16,0 4-8 0,-1-3 11 16,1 3-12-16,0-4 9 0,-4 5-10 15,5-2 13-15,-1-3-11 0,-2 4-1 16,0-3 9-16,5-1-10 0,-3 0-1 15,0-1 1-15,5 1 0 0,-7-4 1 16,6 0 15-16,-4 4 7 0,5-5-1 16,-5 2-8-16,5-1-4 0,-5 1-10 15,2 2 10-15,0 0-9 0,1 1 16 16,-3 0-7-16,-2 0-9 0,3 1 0 16,-1 3 9-16,-4 3 0 0,0-6-11 15,2 3-1-15,0 3-1 16,1-6 1-16,-3 3-1 0,4-1 1 15,0-1 0-15,-1-2 1 0,5 0 2 16,-6-2 9-16,9 2-12 0,-7-3 0 16,2 2 2-16,3 1-1 0,1-5 1 15,-6 2 0-15,7-1-1 0,-5 4 1 16,3-2 1-16,-5-1 0 0,6 3 0 16,-5-4 9-16,-1 6-10 0,2-2 0 15,-2-4 0-15,3 8 1 0,-3-6-1 16,-2 2 1-16,5-4 0 0,-5 8 9 15,4-8-11-15,-2 2 1 0,1-1-2 16,1-1 1-16,-2 1 0 0,-2-1 0 16,5-1 0-16,-5 1-1 0,4-3 0 15,-1 4 0-15,-3-1 0 0,2-1 0 16,2-2-1-16,-5 4 0 0,5-4 1 16,-4 6 0-16,0 0 1 15,1-3 0-15,1 4-1 0,-2 0 1 16,0 0-1-16,5-2 0 0,-5 2-1 15,2 0 1-15,2 0 0 0,-1-2 0 16,3-1 1-16,-2-1 1 0,5 4-1 16,-3-5 0-16,3 1-1 0,1-3 0 15,-3 4 1-15,3-1-1 0,1 1-1 16,-3-3 0-16,1 3 1 0,3-1-1 16,-1 4-1-16,-5-1 1 0,7-3 0 15,-5 4 1-15,1 0 1 16,1 0-1-16,3-2 3 0,-1-1 0 15,-1 2 9-15,4-2-10 0,-1-2 0 16,3 1-1-16,4-3 1 0,0 0 0 16,0-3 19-16,-3 3-6 0,1-4-13 15,2 1-1-15,-2-1-1 0,-2 0-2 16,-1-1-1-16,-1 2-9 0,0-1 10 16,-1 4 1-16,-1-3 0 0,0-1-2 15,-3 4 2-15,3 4 1 0,-1-8 1 16,3 4 2-16,0-2 9 0,-1-1 1 15,3 3-10-15,2-4 0 0,0-3 9 16,0 4-11-16,1-1-1 0,3 1 0 16,-2-4 0-16,0 3-2 15,-2 1-1-15,0-1-9 0,-3 1-1 16,1-1 1-16,0 4-6 0,-2-2 6 16,1 2 11-16,-3 0 1 0,0 0 1 15,-5 0 1-15,3 4 1 0,1-4 0 16,-1 0 9-16,-3-6-9 0,5 6 12 15,-5 0-13-15,1-3 0 0,1-1 0 16,1 1-1-16,-5 3 1 0,5-4-2 16,-1 4 0-16,-3-3-2 0,1 1-1 15,3 2 0-15,-5 0 0 0,5 0-12 16,-1 0 15-16,-1 3 2 0,1-3 10 16,1 0-11-16,1 2 0 0,-5-2 1 15,5 0 11-15,1 0-11 16,-3 0-1-16,-1 0 0 0,4 3 1 0,-3-4-2 15,1 1-1-15,-3 3-2 16,3 1 0-16,-3 2-1 0,-1 0 3 16,3 1-2-16,-6 3-9 0,7-3 11 15,-3 2 1-15,-1 1 0 0,1 1 1 16,3-3 1-16,-3-1 0 0,3 4 10 16,1-6-10-16,-1-2 1 0,-1 1-1 15,3 3 0-15,0-4 13 0,-1-3-14 16,1 2-1-16,-5-2-1 0,5 3-11 15,0 1 10-15,-7-1-11 0,5-1 12 16,-1 2 0-16,1 2 0 0,-5 1 0 16,7-1 1-16,-3-3 1 15,-1 4 1-15,3 0 11 0,1 0-1 16,-1-5-9-16,3-6 9 0,2 4-10 16,0 0 0-16,-1-3 1 0,1-1 0 15,2-3 0-15,-2 4 0 0,-1-4-1 16,-1 0-2-16,0 0-1 0,-5 0 1 15,3 0-1-15,-3 0-2 0,1 3 1 16,-7-3-10-16,5 4 10 0,-7-1 0 16,6 1-1-16,-5-4 1 0,3 5 2 15,-2-5 0-15,5 3 2 0,-7 1 10 16,7-1-9-16,-3-3 9 0,3 0-10 16,-3 0 1-16,2 0 0 0,-1 0 0 15,-3 0-1-15,3 0 0 0,-3 0-1 16,-2 0 0-16,0 0-1 15,-1 0 0-15,-3 0-1 0,4 0-1 16,-4 0 0-16,0 0 0 0,-2 0 1 16,0 0 0-16,0 0 0 0,-2 0 0 15,5 0 0-15,-3 0-1 0,2 0-16 16,-2 0-15-16,4 0-50 0,2 0-17 16,1 0-23-16,1 0-39 0,4 0-47 15,5 4-70-15,-2 3-118 0,-3 10-157 16,3-3-251-16,-1 37-821 0</inkml:trace>
  <inkml:trace contextRef="#ctx0" brushRef="#br0" timeOffset="9359.31">21539 1939 205 0,'0'0'92'0,"0"0"-92"16,0 0-189-16</inkml:trace>
  <inkml:trace contextRef="#ctx0" brushRef="#br0" timeOffset="10267.73">21539 1939 183 0,'9'-10'244'16,"-9"10"-81"-16,0 3 7 0,0-3-20 15,0 0 42-15,0 0 65 0,0 0-13 16,0 0-78-16,0 0-56 16,0 0 17-16,0 0 42 0,0 0-7 15,0 0-33-15,-4 0-22 0,-1 0 2 16,-3 0-19-16,0 0-12 0,8 0-14 16,-2 0-16-16,0-3-13 0,2 3-12 15,0 0-4-15,-2-3 4 0,2 3-23 16,-2 0-7-16,-5 3-41 0,5 0 45 15,-4 8 3-15,2 1 45 0,-2 2 9 16,0 4-9-16,-1 4-42 0,3-1 0 16,0 0-2-16,-2-2 3 0,6-1-2 15,-2-1 17-15,2-1 10 0,0-6-1 16,0-3 23-16,6-3 20 0,-2-4 37 16,0 0 0-16,5 0-20 15,1-4-21-15,-2-3-30 0,5 0-11 16,-5-5-11-16,6-2 4 0,-7 0 3 15,1 0-3-15,2-1-3 0,-8-3 3 16,2 4 9-16,-2-3-9 0,-2 1-16 16,0 2 9-16,-2 0-9 0,-2 5-3 15,-2-5-2-15,-4 7-13 0,3 1-2 16,-3 2 17-16,0 1 3 0,2 3 19 16,-3 0-3-16,5 0-3 0,-4 7-16 15,3-4-12-15,3 4-22 0,2 0-10 16,2 0 12-16,0 2 13 0,4-2 16 15,3 0-16-15,3 0 19 16,-2-4-2-16,5 4-1 0,-5 0 3 16,6-3 0-16,-5-1 16 0,-1-1 0 15,2-2-1-15,-6 0 1 0,3 0-14 16,-1 0 26-16,-6 0 13 0,0 0 22 16,0 0-47-16,-4 0-14 0,-5-2 14 15,5-1-15-15,-6-4 1 0,0 0 14 16,-3 3-3-16,3-6-1 0,2 3-9 15,-5 0 10-15,7-6 5 0,-4 6 26 16,1 0-3-16,5 4-13 0,0 0-28 16,0 3-11-16,2 0-63 0,2 3-4 15,-2 4 52-15,2 7 25 0,0 5-1 16,0-1-1-16,0 4 0 16,2 6 2-16,0-5 1 0,-2 1 2 15,4-3-2-15,-2-2 0 0,-2-1-1 16,2-8 1-16,0-3 20 0,4-3 39 15,1-4 35-15,3-11 2 0,2-3-52 16,1-7-26-16,7-1-2 0,-7-6-1 16,3-2 1-16,3-3-13 0,-2 2 0 15,-3-3 16-15,-2 7-16 0,-7 0 21 16,-1 6 4-16,-4 4-28 0,0 8-46 16,-9 2-4-16,-7 7 1 0,-1 4 15 15,-5 8 15-15,-3 2 16 16,-4 3 1-16,2 4 0 0,0-1-1 0,-2-3-13 15,4 2 0-15,3-1-5 16,7-4-26-16,1-4-47 0,10-1-32 16,1-2-3-16,3-4 16 0,7 4-14 15,7-3-66-15,1-1-126 0,-1 4-215 16,13 11-624-16</inkml:trace>
  <inkml:trace contextRef="#ctx0" brushRef="#br0" timeOffset="11203.49">21810 2531 36 0,'0'0'1786'0,"0"0"-1358"15,0 0-217-15,0 0 5 0,0 0-33 16,0 0-32-16,0 0-23 0,0 0-9 16,0 0-1-16,0 0-14 0,-25-54-2 15,19 47-7-15,-2 3-13 0,6 4-25 16,-4-3-57-16,-1 3-7 0,3 0-43 15,0 3 3-15,2 4 12 0,-2 4 32 16,0-3-13-16,0 6 3 0,0-3 12 16,2 6-2-16,-1-8-13 0,3 5 4 15,0-4-17-15,0-3 10 0,0 0 9 16,9 0 10-16,3-7 25 0,-2 0 10 16,5 0-10-16,6-10-3 0,-3 3 3 15,3-4 4-15,0-3 2 0,-7 2 13 16,0-5 7-16,-1 3 2 0,-5 0 1 15,-6-2-14-15,-2 6-40 16,-2-1-3-16,-10 4-31 0,-1 0-1 16,-5 7-2-16,-5 0 8 0,2 0 1 15,-1 7 3-15,-1 7 6 0,0-3-3 16,2 3 21-16,7-2 0 0,2 2-15 16,1 0-12-16,5-4 9 0,6-1 0 15,0-2 18-15,2 0 1 0,8-4 28 16,-1 1 13-16,5-4 6 0,-1-4-3 15,3 1-6-15,3-4 0 0,-5-4 6 16,3 3 6-16,-3-6 11 0,-8 7 4 16,1-4-2-16,-5 4-23 15,-2 0-40-15,-2 6-18 0,-7-3-31 16,-3 1-14-16,0 3 6 0,-7 0 10 16,4 0-3-16,3 3-26 0,-4 1-15 15,7 1-19-15,-1-2-46 0,6 1-82 16,2-1-118-16,2-3-98 0,0 4-142 15,20-4-604-15</inkml:trace>
  <inkml:trace contextRef="#ctx0" brushRef="#br0" timeOffset="41318.03">22984 10948 297 0,'0'0'818'0,"0"0"-525"16,0 0-16-16,0 0-21 0,0 0-116 15,0 0 9-15,0 0 6 0,0 0-51 16,0 0-46-16,-14-31-29 0,14 31-29 15,-2-4 1-15,2 4-1 0,0-3 58 16,2 3 61-16,2-4 45 0,0 1 35 16,2 3 25-16,-4-2 26 0,0 2 6 15,1-4-7-15,-3 4 0 0,0-3-26 16,0 3-47-16,0 0-41 0,0-4-22 16,0 4-12-16,0 0-22 0,-3 0-33 15,3 0-46-15,0 0 0 0,-2 4-1 16,2 3 1-16,0 2 21 15,0 1 0-15,0 4-5 0,2 3-4 16,1-1 0-16,-1 5-9 0,0-2 12 16,-2 2-3-16,2 0 4 0,0-2 8 15,2 2-6-15,-4 0 0 0,0-5-3 16,0-2-2-16,0 3-11 0,0-5 0 16,0-1 0-16,0-4 0 0,0 3 10 15,-4-3-9-15,2-3 18 0,2-1 9 16,0-3 10-16,0 0 75 0,0 0 21 15,0-7-69-15,6-3-31 0,-4-1-9 16,0-4-3-16,2-3-9 0,-2-3-3 16,2-1-9-16,-2-3 9 15,5 3-11-15,-5-10-1 0,0 9-1 16,0-8 1-16,-2 8-1 0,2-4-2 16,0 4-9-16,0 2 9 0,0 0-18 15,0 5 0-15,6 6-9 0,-3-4-6 16,1 10 34-16,4 1-10 0,0 3 9 15,3 0 1-15,-1 0 2 0,3 7 0 16,-3 3 1-16,5 4 0 0,-1 2 12 16,-5 1-1-16,3 8 0 0,-8-6-9 15,5 5 9-15,-5-1 0 0,-2 2 0 16,0-6 0-16,-2-2 6 0,4 1 6 16,-6-4 4-16,2-9 2 0,0 2 0 15,-2-4 3-15,3 1 6 0,-1-4 0 16,0 0 67-16,0-4 23 15,0-3-53-15,6 0-43 0,-4-5-15 16,2-2-15-16,1 0-1 0,3-2-2 16,-4-1-1-16,-2 3-1 0,5 0-1 15,-5 2-9-15,2 1-3 0,-6 4-9 16,2 4-25-16,2 3-11 0,-2 0 24 16,2 7 21-16,0 3 13 0,1 1-1 15,-3 1-9-15,2 6 12 0,2-1-1 16,-2 2-1-16,0-1 0 0,-2-1 0 15,2-5 0-15,-2 2 2 0,5 0 0 16,-7 0 1-16,2-9 1 0,-2 6-2 16,0-4-2-16,2-4-10 15,-2 1-18-15,0 3-40 0,0 0-29 16,0-4-31-16,0 1-42 0,0-4-28 16,0 3-67-16,4-3-129 0,-2 0-147 15,2 0-178-15,0 0-486 0,9-14-557 0</inkml:trace>
  <inkml:trace contextRef="#ctx0" brushRef="#br0" timeOffset="41581.54">23534 10944 2330 0,'0'0'815'0,"0"0"-278"16,0 0-77-16,0 0-143 0,0 0-107 15,0 0-14-15,0 0-79 16,0 0-68-16,0 0 18 0,0 0 33 15,2 20 65-15,-6-6-29 0,0 7-54 16,0-2-48-16,-4 5-34 0,3-1 0 16,3-2-13-16,2 3-5 0,0-5-24 15,0-1-49-15,2-1-19 0,3-8 13 16,5 1 9-16,-2-6 12 0,-2-1-1 16,5-3-9-16,-5 0-15 0,-2-3-9 15,0-1 2-15,0-6-59 0,-4-2-110 16,0-2-132-16,0-4-185 0,0 4-421 15,-10-26-557-15</inkml:trace>
  <inkml:trace contextRef="#ctx0" brushRef="#br0" timeOffset="41751">23602 10758 615 0,'0'0'2631'0,"0"0"-1844"0,0 0-165 15,0 0-174-15,0 0-217 0,0 0-61 16,0 0-45-16,0 0-77 0,0 0-48 15,0 0-25-15,-29-19-54 0,29 19-76 16,7-4-42-16,-3 1-41 0,6 3-78 16,-2-4-152-16,5 4-225 0,-7 0-412 15,11 4-290-15</inkml:trace>
  <inkml:trace contextRef="#ctx0" brushRef="#br0" timeOffset="42223.25">23689 10924 2172 0,'0'0'1093'16,"0"0"-573"-16,0 0-40 0,0 0-151 16,0 0-154-16,0 0-34 0,0 0-6 15,0 0 8-15,0 0-18 0,0 0-34 16,11 71-15-16,-7-55-21 0,-2 1-13 16,-2 8-12-16,0-6-2 0,0-2-10 15,0 1 9-15,0-3 6 0,0-4 10 16,0-4 20-16,0 3 100 0,0-6-27 15,0-4-3-15,0 0-7 0,0-4-54 16,-2-3-35-16,2-3-13 16,0 3-6-16,0-5-6 0,-4-2-9 15,4-4-1-15,0 1-2 0,0 5-12 16,0-9 0-16,4 7-6 0,0-2-3 16,0-1-10-16,2 3 1 0,4 3-9 15,1 2 3-15,-1 2 9 0,3 0 9 16,1 4 6-16,-2-4-6 0,3 7 16 15,1 0-10-15,-3 7 9 0,3-4-9 16,-1 8 9-16,-3-2 0 0,1 5 1 16,-5 3 1-16,4 0 1 0,-5-1 3 15,-3 5 15-15,0 2-3 16,-4-6 0-16,2 8 6 0,-2-6 0 16,0-5 6-16,0 7-3 0,0-9-12 15,-2-2-9-15,2-3-3 0,0 0-2 16,0-3-31-16,0-1-42 0,0-3-73 15,0 4-66-15,4-4-43 0,2 0-159 16,-4 3-549-16,-2 4-740 0</inkml:trace>
  <inkml:trace contextRef="#ctx0" brushRef="#br0" timeOffset="44101.09">25440 10592 1489 0,'0'0'657'16,"0"0"-279"-16,0 0-97 0,0 0 65 15,0 0-113-15,0 0 11 0,0 0-1 16,0 0-57-16,0 0-39 0,0 0-10 15,-27-23-1-15,27 20-9 0,0-4-16 16,2 3-19-16,4-2-3 0,1-1 0 16,-1 0-1-16,-2-2 7 0,4-2-1 15,-4 1 1-15,-4-1-13 0,0 1-19 16,-2 1-11-16,-6-1-10 0,-2-4-11 16,-5 7-4-16,-1 0 0 0,-3-4 3 15,1 8-2-15,-5-2-4 0,2 1 0 16,0 1-6-16,3-1-3 15,3 1-3-15,3-1-10 0,2 4-2 16,1 0-2-16,3 0-13 0,2 0-3 16,0 11 17-16,-2-4 1 0,4 1 15 15,-3 6 3-15,1 0-3 0,-2 7-2 16,-2 2 5-16,2 1 6 0,-3 6 3 16,3 0-3-16,2 5-3 0,0-2 7 15,2 2 38-15,0-2 9 0,2 3-30 16,0-1-14-16,4-5-4 0,2 3-6 15,-2-2-3-15,7-4 3 0,-5 0-6 16,-2 0 0-16,2 1-12 0,0-6 9 16,-2 3-11-16,1-3 0 15,-5-4-1-15,2 3-1 0,-2-6-1 16,2 3-16-16,-2-8-21 0,0 4-18 16,4-3-22-16,-4-6-17 0,0 2-10 15,0-4-6-15,0 1-8 0,0-1-2 16,0-3 13-16,0 0-12 0,-4 0-80 15,0-3-132-15,-3-1-292 0,1-3-523 16,-19-12-609-16</inkml:trace>
  <inkml:trace contextRef="#ctx0" brushRef="#br0" timeOffset="44405.74">24872 10957 3488 0,'0'0'709'0,"0"0"-368"16,0 0 37-16,0 0-164 0,0 0-89 15,0 0 61-15,0 0-23 0,84-9-60 16,-9-9-51-16,18 1-31 0,-6-2-20 16,-19 8-1-16,-23 1 0 0,-22 6-2 15,0 4-13-15,0-3-6 0,5 3-22 16,1 0-14-16,-2-4-1 0,-8 4 13 15,-9 0 17-15,-4 0 28 0,-6 4 2 16,-6-4-2-16,-2 3 1 16,-7 1-1-16,1-1-18 0,0 1-48 15,-3-4-56-15,7 0-58 0,-1 0-55 16,5 0-125-16,4 0-355 0,0 0-586 16,2 0-797-16</inkml:trace>
  <inkml:trace contextRef="#ctx0" brushRef="#br0" timeOffset="45365.76">25483 11220 947 0,'0'0'1093'0,"0"0"-705"0,0 0 9 16,0 0 7-16,0 0-114 0,0 0-3 15,0 0-48-15,0 0-82 0,0 0-17 16,0 0 24-16,3-5 21 0,3 1-19 16,0 1-19-16,-2-1-9 15,-2-3-14-15,2 0-17 0,5 4-19 16,-7-4-21-16,2 3-16 0,0-4-8 15,-2 1-10-15,4 0-12 0,-2 0-18 16,0-4-2-16,1 4-1 0,-1-3-2 16,2 1-13-16,2 2 0 0,-2-3 0 15,3 3 0-15,-1 0-1 0,-2 0 4 16,6 3 9-16,-3-3 0 0,-3 7-9 16,6-1 12-16,-5-3 0 0,5 4 1 15,-6 0 0-15,0 0 1 0,1 4 0 16,-1-3 19-16,-4 10 16 0,-2-1-7 15,0 8-3-15,-2-3-6 0,-4 3-5 16,-3 10 5-16,5-6-3 0,-4 10 0 16,-2-10-3-16,3 10-3 0,3-9 6 15,0 1-6-15,0-1 4 0,2-2-13 16,2-4 12-16,0-5 0 0,2 2-13 16,4-3 1-16,-2-1 8 15,2-3-11-15,-1-3-1 0,1-3 0 16,-2 3-11-16,-2-1-24 0,0-3-37 15,-2 0-39-15,0 0-30 0,0 4-62 16,-6-4-58-16,-4 3-90 0,1-3-209 16,-1 0-634-16,-9 7-936 0</inkml:trace>
  <inkml:trace contextRef="#ctx0" brushRef="#br0" timeOffset="45701.81">25436 11464 3261 0,'0'0'740'15,"0"0"-349"-15,0 0-76 0,0 0-110 16,0 0-88-16,0 0-11 0,0 0-61 16,0 0-45-16,0 0-3 0,0 0 1 15,-54 54 2-15,60-50 3 0,5-1 21 16,3-3 7-16,3 0 48 0,5 0 9 15,3-3-24-15,2-4-6 0,8 0-1 16,-2 0 13-16,5 0 24 0,1-2 21 16,-2 2-49-16,-2 4-51 0,-2-4-15 15,-4 7-1-15,-4-4-14 16,-4 4-3-16,-5 0 6 0,-3 0-18 16,-7 4-31-16,-2-4 1 0,-4 3-10 15,0 1-42-15,-4-4-34 0,0 0-33 16,0 0-84-16,-5 0-213 0,7 0-660 15,-6-4-1143-15</inkml:trace>
  <inkml:trace contextRef="#ctx0" brushRef="#br0" timeOffset="46368.14">26345 10336 2350 0,'0'0'686'16,"0"0"-287"-16,0 0-23 0,0 0-156 15,0 0-53-15,0 0 4 0,0 0-22 16,0 0-57-16,0 0-52 0,0 0-21 16,-24-30-18-16,15 30 14 0,1 9 22 15,-2 1 28-15,-7 8 30 16,1 6 79-16,-3 6-15 0,-6 6-16 15,-8 11 2-15,0 11 4 0,-8 10-4 16,4 4-21-16,10-18-21 0,10-11-34 16,9-10-21-16,0 6-27 0,-3 4-3 15,7 8-16-15,4-11 10 0,0 4 7 16,4-9-19-16,11-6 1 0,-5-3 11 16,9-1-10-16,-3-4 1 0,3-9-3 15,-1-2 0-15,1-3-3 0,2-3-27 16,1-1-37-16,-3-3-38 0,2-7-43 15,-1 0-40-15,-3 0-36 0,-1-1-62 16,-1-3-142-16,-7 4-321 0,1-3-592 16,-9 3-843-16</inkml:trace>
  <inkml:trace contextRef="#ctx0" brushRef="#br0" timeOffset="46717.99">26416 10690 3216 0,'0'0'738'16,"0"0"-300"-16,0 0-13 15,0 0-174-15,0 0-65 0,0 0 15 16,0 0-83-16,0 0-118 0,0 0 2 15,0 0 13-15,-6 14 28 0,14 0-10 16,2 7-9-16,3 1-12 0,1 3 10 16,3 1-10-16,1 2 9 0,1-2 0 15,1 2-9-15,-1-5 3 0,4-3 6 16,0 0-9-16,-3-3 0 0,3-3-9 16,0-3-1-16,-5-3-2 0,1-1-13 15,-5 0-35-15,1-3-58 0,-5-4-39 16,-2 0-40-16,-6 0-31 0,-2 0-60 15,0 0-251-15,-2 0-644 0,-20 0-632 16</inkml:trace>
  <inkml:trace contextRef="#ctx0" brushRef="#br0" timeOffset="46995.58">26631 10711 2990 0,'0'0'710'0,"0"0"-322"16,0 0 16-16,0 0-145 0,0 0-26 15,-64 31-14-15,45-19-88 0,0 2-64 16,-1 7-39-16,-1-2-25 0,2 2-1 16,1 2-2-16,-1 1-1 15,3 1-18-15,1-2-2 0,3 4-21 16,2-4-31-16,-1-2-16 0,9-2-14 15,-2-5-23-15,2 0 1 0,2-3-1 16,0-8-13-16,2-3-37 0,2 0-101 16,2 0-272-16,-2-3-580 0,9-22-955 0</inkml:trace>
  <inkml:trace contextRef="#ctx0" brushRef="#br0" timeOffset="47368.3">26802 10353 2428 0,'0'0'619'0,"0"0"-116"16,0 0-159-16,0 0 11 0,0 0-126 15,0 0-10-15,0 0-43 0,0 0-60 16,62-28-34-16,-39 28-15 0,0 11-3 15,-3 6 7-15,5 2 2 0,-2 2-13 16,0 9-5-16,-3 5 3 0,1-2-7 16,-4 4 1-16,-3 4-1 0,-2-4 4 15,-1 3 2-15,-5-1-9 0,-2 1-20 16,-2-4-7-16,-2 4-3 16,-4 2-15-16,-10-5 0 0,-1 3 12 15,-1-3-14-15,-7-2 1 0,-2-2 0 16,-4 2-2-16,0-9-1 0,2 2-35 15,3-9-34-15,-1 2-57 0,4-7-58 16,2-6-67-16,5-1-114 0,6-3-385 16,8-8-1595-16</inkml:trace>
  <inkml:trace contextRef="#ctx0" brushRef="#br0" timeOffset="50718.25">23197 12345 1132 0,'0'0'88'0,"0"0"-88"0,0 0-137 15,0 0 72-15,0 0 65 0,0 0 323 16,0 0 18-16,0 0-32 0,0 0-33 16,0-37-21-16,0 30 45 0,0 4 30 15,0 3-8-15,0-4-37 0,0 4-78 16,0 0-83-16,0-3-68 0,0 3 22 16,0 0 46-16,2 0 47 0,0 0-33 15,5 0-24-15,-5-4-16 0,0 3 3 16,-2 1-18-16,0-4-31 0,0 1-24 15,-9-1-28-15,1 1-30 16,-8-1-4-16,1 4 13 0,-8 0 21 16,1 0 21-16,-9 4 10 0,4 3 5 15,-2 1 7-15,2 6-9 0,0 4-23 16,4-4-11-16,9 1-18 0,-1 10 16 16,11-6 2-16,4-1 16 0,7 2-1 15,9-4 0-15,5 2-3 0,4-4 10 16,3-1 2-16,6-4 0 0,-3-2-5 15,6 0-4-15,-6 0-12 0,-2 0 12 16,0 0-14-16,-9-3 0 0,-7 6 0 16,-1-5 32-16,-10 2 28 0,-2 7 3 15,-10-3 9-15,0 3-10 0,-9-2-5 16,-2-2-10-16,-2 4-18 16,1-3-9-16,-1-1-20 0,4-1 1 15,5-6-2-15,-1 4-20 0,7-7-55 16,0 0-101-16,6 0-45 0,2 0-93 15,4-7-128-15,4 4-301 0,7-16-783 0</inkml:trace>
  <inkml:trace contextRef="#ctx0" brushRef="#br0" timeOffset="51068.6">23683 12082 2786 0,'0'0'605'16,"0"0"-269"-16,0 0 8 0,0 0-64 15,0 0-29-15,0 0-23 0,0 0-94 16,0 0-73-16,0 0-30 0,0 0-6 16,-35 21 8-16,18-1 7 0,9 0 8 15,-4 11 4-15,3-1-3 0,9-1 15 16,-2 6 12-16,2-2-13 0,0 2-8 15,2-2-16-15,5-3-11 0,3 1-13 16,-4-4-12-16,0 1-1 0,5-6 0 16,-5 3-2-16,2-3-1 0,2-1-2 15,-3-3-18-15,5-3-25 16,-4-4-30-16,9-1-36 0,-5-3-28 0,7-3-34 16,2-4-52-16,1-4-85 15,1-6-146-15,0-8-235 0,-7 6-440 16,11-31-736-16</inkml:trace>
  <inkml:trace contextRef="#ctx0" brushRef="#br0" timeOffset="51286.85">23371 12336 2613 0,'0'0'623'0,"0"0"-267"16,0 0-6-16,0 0-2 15,0 0-4-15,0 0 18 0,64-17-57 16,-37 10-68-16,4-4-77 0,6 4-78 16,-4 0-49-16,6 2-22 0,-3-2-11 15,-3 0-21-15,-7 4-21 0,3-1-88 16,-6 1-119-16,-8 3-95 0,1 3-135 16,-10 1-478-16,-4 17-470 0</inkml:trace>
  <inkml:trace contextRef="#ctx0" brushRef="#br0" timeOffset="51523.02">24161 12464 3176 0,'0'0'562'0,"0"0"-383"16,0 0 63-16,0 0 143 0,0 0-102 15,0 0 36-15,0 0-109 0,0 0-95 16,0 0-68-16,0 0-47 0,43 7-13 16,-55-4 11-16,3 1-10 0,-5-1-9 15,1 1-61-15,-1-1-94 0,-1 0-114 16,7 1-212-16,-4-4-913 0</inkml:trace>
  <inkml:trace contextRef="#ctx0" brushRef="#br0" timeOffset="51834.78">23495 12701 2496 0,'0'0'486'0,"0"0"-236"0,0 0 201 16,0 0-111-16,0 0-6 0,0 0-6 16,0 0-128-16,0 0-121 0,0 0-51 15,0 0-10-15,-21-11-18 0,34 8-26 16,-5-1-29-16,6 4-182 0,-7 0-183 15,3 0-571-15,-16 0-1446 0</inkml:trace>
  <inkml:trace contextRef="#ctx0" brushRef="#br0" timeOffset="58801.32">25496 12019 355 0,'0'0'519'0,"0"0"-298"16,0 0-94-16,0 0-74 16,0 0-1-16,0 0-52 0,0 0-35 15,0 0-11-15,0 0-9 0,-17-7-33 16,13 7 20-16,0 0 52 0,0 3 16 15,-2 1 17-15,4-4 129 0,0 2 131 16,0-2 116-16,2 0-10 0,0 0-27 16,0 0 52-16,2 0-94 0,2 0-76 15,4 0-42-15,0 0-13 0,-2-2-22 16,3-2-27-16,-3 1-25 0,0-1-19 16,-4 1-10-16,4 3-12 0,-6-4-15 15,0 4-29-15,0-3-23 0,-4 3-1 16,0-4 0-16,-4 1 13 15,-2-4 11-15,-1 3 16 0,-1 1 0 16,1-4 0-16,-1 2 3 0,2-2-3 16,-3-4 6-16,7 4 3 0,-2-7 18 15,0 11 0-15,3-8-9 0,1 6-6 16,0-2-6-16,2 4-4 0,-2-4-11 16,0 3 2-16,2-3-6 0,-2 7-8 15,-3-3-19-15,-3 3-4 0,4 0 1 16,-9 0 3-16,3 10 0 0,-7 1 25 15,1-1-4-15,-5 6-3 0,2 1-3 16,1 1 1-16,1 1-13 0,3 2 0 16,-3 2 18-16,5-3-6 15,5 5 6-15,3-2 13 0,4 4 11 16,2 0 58-16,4 4-28 0,4-1-23 16,7 3-22-16,-3 2 0 0,7-2-12 15,-3 3 9-15,3 3-5 0,-7-6-10 16,3 4-10-16,-7-2 0 0,2-6 1 15,-3 3-2-15,-5-6 11 0,0 2 0 16,-2-9-10-16,0 2 0 0,-4-7-1 16,2-2-1-16,-3-2-3 0,1-3-73 15,0 0-60-15,4-3-42 0,-2-4-34 16,2 0-37-16,0 0-26 0,0 0-134 16,0 0-541-16,-10-18-880 0</inkml:trace>
  <inkml:trace contextRef="#ctx0" brushRef="#br0" timeOffset="59082.94">24929 12406 1744 0,'0'0'1711'0,"0"0"-1262"15,0 0-198-15,0 0 94 0,0 0-98 16,0 0 35-16,0 0-5 0,0 0-110 15,0 0-100-15,0 0-43 0,31-3 0 16,-12-1 10-16,4 1-14 0,6-1-20 16,8-1-3-16,4-2-12 15,5-4 3-15,1 4-7 0,1 0-2 16,-3 0-52-16,-1 7-39 0,-7-3-13 16,-6 3-3-16,-8 0-21 0,-9 0-11 15,-3 0 28-15,-11 3 37 0,0 1-13 16,-7 3-84-16,-5 0-137 0,-3-4-205 15,5 1-522-15,-19-1-644 0</inkml:trace>
  <inkml:trace contextRef="#ctx0" brushRef="#br0" timeOffset="59701.78">25539 12600 916 0,'0'0'1355'0,"0"0"-922"16,0 0-73-16,0 0 51 0,0 0-82 15,0 0 14-15,0 0-42 0,0 0-87 16,0 0-82-16,0 0-37 16,48-54-9-16,-44 50-7 0,0 1-12 15,-2-1-12-15,4 1-15 0,1 3-7 16,1-4-8-16,-4 1-7 0,8-1 3 16,-3 1 6-16,3-1 13 0,-2 1-13 15,5 3-15-15,-5 0-10 0,3 0 0 16,-1 0-2-16,-4 10 0 0,1 1 1 15,-3-1 2-15,-4 6 15 0,-2 1 30 16,0 4 10-16,-2-2 12 0,-4 6-16 16,-3-6-21-16,-3 5-14 0,6-3-16 15,-5-2 21-15,1 2 12 0,0-3 6 16,-1-6-5-16,1 5 38 16,-2-3 25-16,-3 0-46 0,3-5-21 15,-7 5-9-15,5-3-12 0,-3-1-9 16,1-1 9-16,-3 1 4 0,9 1-4 15,-5-4-12-15,9 0-19 0,2 0-14 16,4-4 16-16,2 1 17 0,8-1 18 16,11-3-16-16,2 2-2 0,3-2-24 15,8 0-3-15,-1-2 24 0,4-1-24 16,-2-4-15-16,-2 0-34 0,-4 0-32 16,-4 3 5-16,-5-3-6 0,-1 0-18 15,-9 4-31-15,-3 3-37 0,-7 0-148 16,0 0-325-16,-7 0-583 0,-15 3-937 15</inkml:trace>
  <inkml:trace contextRef="#ctx0" brushRef="#br0" timeOffset="60469.49">26304 11803 988 0,'0'0'1324'0,"0"0"-1001"0,0 0-136 15,0 0 127-15,0 0-36 0,0 0-9 16,0 0-7-16,0 0-64 0,0 0-64 16,0 0-54-16,31-14-21 0,-31 14-15 15,0 0 5-15,-4 0 38 0,-6 3-16 16,3 4-22-16,-7 0 0 16,2 2-3-16,-5 1 0 0,-4 8 12 15,1-1 28-15,-5 6 58 0,-2 5-26 16,2 1-5-16,-4 8 27 0,4 5 8 15,-1 1-30-15,7 5-12 0,5-1-31 16,1 3-20-16,9-3-7 0,4 0-9 16,2 0-9-16,10-3-6 0,-1 1-3 15,7-11-9-15,1-1-10 0,2-5-1 16,-1-6 2-16,1-1-3 0,0-3-3 16,-3-8-9-16,3-1-48 0,-2-6-54 15,-3 1-28-15,-6-1-28 0,3-3-27 16,-7 0-12-16,-2 0-63 15,-4-7-241-15,0 4-541 0,-14-9-547 0</inkml:trace>
  <inkml:trace contextRef="#ctx0" brushRef="#br0" timeOffset="64918.19">26418 12136 85 0,'0'0'717'0,"0"0"-62"0,0 0-239 16,0 0-75-16,0 0-41 0,0 0-58 15,0 0-39-15,0 0 8 0,0 0-13 16,0 0-29-16,6-47-24 0,-2 43-19 16,-2 1-16-16,0 3-31 0,-2 0-45 15,2 0-11-15,-2 0 40 0,0 0 43 16,0 3 3-16,-2 4-16 0,-2 0-13 16,2 4 0-16,0-5 4 15,0 1-10-15,0-1-7 0,2 1-5 16,0-4 2-16,0 4-6 0,0-3 6 15,4 3-12-15,0-4-3 0,0 1 0 16,5-1-4-16,1 4 1 0,0-3 0 16,1 1-4-16,1 5 7 0,2 1 2 15,5-1 16-15,0 8 15 0,-1-6-7 16,5 5-23-16,0 4-19 0,2-2-3 16,1 2-12-16,1 2 4 0,0-2-7 15,4 0-13-15,0-5 13 0,-2 4-3 16,0-2-10-16,-2-6-1 0,-2-1-1 15,-7-1 0-15,-3-3 0 16,-1 0-2-16,-8-4-31 0,-3-3-28 16,-3 0-26-16,-3 4-25 0,-5-4-28 15,-4 0-21-15,-3 0-28 0,-1 0-31 16,-3-4-93-16,5 1-228 0,1 0-507 16,-3-15-766-16</inkml:trace>
  <inkml:trace contextRef="#ctx0" brushRef="#br0" timeOffset="65253.46">26839 12110 1709 0,'0'0'1261'16,"0"0"-1034"-16,0 0-147 0,0 0 143 15,0 0-33-15,0 0 2 0,0 0 44 16,-66-14-31-16,54 17-53 0,-3 8-34 16,1-1-20-16,0 2-2 0,-1 9 8 15,1 0-3-15,-1 2-12 0,1 5-16 16,3-2-12-16,-1 2-13 0,-3 1-17 16,3 3-10-16,-4-6-3 0,3 0-5 15,-3 2 5-15,-3-2-6 0,2-5 0 16,-3 0-10-16,3-2 1 0,-3-5-1 15,1 0-2-15,0-7-38 16,9 4-63-16,-2-10-54 0,10 3-68 16,2-4-88-16,2 0-8 0,14 0-244 15,-3 0-726-15,32-23-1072 0</inkml:trace>
  <inkml:trace contextRef="#ctx0" brushRef="#br0" timeOffset="65719.78">26689 11806 1330 0,'0'0'611'0,"0"0"-257"0,0 0-15 16,0 0-27-16,0 0-53 0,0 0-20 15,0 0-4-15,0 0-21 0,10-64-50 16,-4 57-42-16,-4-4-3 0,9 1 5 16,-3 3 5-16,2 0-5 0,3 1-13 15,1 3-7-15,3 3 3 0,3 0 12 16,-1 0 12-16,10 7 0 0,0-2-28 16,4 9-15-16,8 4-12 0,13 4-10 15,-2-1-2-15,-3 4-10 16,-3-6 1-16,-7 5-16 0,4-1-9 0,5 8-3 15,-7 6-24-15,-6-1-1 16,-4 10 11-16,-14 10-1 0,-13 15 6 16,-18 15-6-16,-13-17-10 0,-4-8 10 15,2-20-9-15,10-14 21 0,-6 0 27 16,-2 4 52-16,-4 2 38 0,-2 0-63 16,2-1-41-16,4-10-22 0,5-4-15 15,1-1 0-15,7-6-1 0,1-6-23 16,7 2-61-16,2-4-53 0,2-3-46 15,2 0-43-15,0 0-90 0,0 0-228 16,0-10-1024-16</inkml:trace>
  <inkml:trace contextRef="#ctx0" brushRef="#br0" timeOffset="67152.88">28524 11808 137 0,'0'0'1801'15,"0"0"-1354"-15,0 0-330 0,0 0-8 16,0 0 75-16,0 0 66 0,0 0 0 15,0 0-8-15,0 0-59 0,0 0-73 16,21 0-37-16,-21 0-11 0,0 0 1 16,0 0 7-16,0 0 11 15,0 3 0-15,0 1-6 0,0-1-7 16,0 4-9-16,-4 4 9 0,-2-1 12 16,-5 1-3-16,-1 1-12 0,-3 2-4 15,-3 3 7-15,-3-1 11 0,-4 1 34 16,-2 1 18-16,0-3-27 0,1-1-10 15,-1 4-18-15,0-4-12 0,6-5-19 16,3-2-20-16,5 0-4 0,3-1-21 16,4 1-1-16,4-3 1 0,2 3 11 15,4-4 13-15,4 1 0 0,4-1-3 16,5 1-8-16,-3-2-12 0,1 1 0 16,3 1 0-16,3-4 14 15,-2 0 9-15,1 3-6 0,9-3-15 16,-6 0 0-16,8 0-1 0,4 0-1 15,-2 0-1-15,5 0-1 0,-1 0-11 16,2 0 9-16,-4-3-45 0,-4 3-80 16,-4 0-29-16,-6-4-32 0,-7 4-24 15,-6 0-69-15,-8 0-191 0,-2 0-272 16,-6 0-687-16,-35 0-634 0</inkml:trace>
  <inkml:trace contextRef="#ctx0" brushRef="#br0" timeOffset="67467.75">28262 12348 2809 0,'0'0'503'0,"0"0"-392"16,0 0 76-16,0 0 60 0,0 0-24 15,0 0 101-15,0 0-49 0,0 0-85 16,0 0-70-16,0 0-13 0,55 0-1 16,-32-3 1-16,2-1-16 0,4 3-24 15,4-3-40-15,-2 1-27 0,2-1-11 16,4 4 8-16,-6-3-12 0,2 3-3 16,-4 0-40-16,-4 0-79 15,-2 0-36-15,-7 0-2 0,-1 3 0 16,-9 1-22-16,-4-4-17 0,-2 3-23 15,-2-3-134-15,-4 0-272 0,-2 0-726 16,-13-3-329-16</inkml:trace>
  <inkml:trace contextRef="#ctx0" brushRef="#br0" timeOffset="68151.27">29397 12008 1512 0,'0'0'669'0,"0"0"-471"0,0 0 2 16,0 0 145-16,0 0-57 0,0 0 46 16,66-47 7-16,-54 40-83 0,-2 0-93 15,-1 0-44-15,-3 0 3 0,-2 4 17 16,-4-1-39-16,0 1-53 0,-8 3-18 16,-5 0-4-16,-1 0 16 0,-7 0 12 15,1 0 6-15,-5 0-3 16,2 3-9-16,-6 1 6 0,2 3 3 15,2 0-4-15,-2 0-8 0,5 3 0 16,-1 2-4-16,4 2 4 0,1 4 11 16,3 5 28-16,1-3-15 0,4 7-31 15,-3 1-15-15,7 1 3 0,2-1 3 16,0 2 10-16,4-2-7 0,0-6-3 16,8 6 6-16,2-9-2 0,5 2-4 15,3-3-12-15,3-4 0 0,4-6-16 16,2 3 1-16,6-8-2 0,4 1-1 15,2-4-2-15,5-4-13 0,-5-6-9 16,4 3-43-16,1-2-14 0,-5-5 8 16,0 0-20-16,-8 0-41 0,-6 6-32 15,-4-3-59-15,-7 4-136 0,-10 4-636 16,-24-1-931-16</inkml:trace>
  <inkml:trace contextRef="#ctx0" brushRef="#br0" timeOffset="69351.72">29742 12298 1702 0,'0'0'613'0,"0"0"-406"16,0 0-39-16,0 0 57 15,0 0-4-15,0 0 104 0,0 0-21 16,0 0-112-16,0 0-110 0,0 0-38 16,-2-16 16-16,6 13 15 0,0-1 9 15,2 4-1-15,0-3 1 0,-2-1-7 16,-1 1 0-16,1-1 1 0,-2 1 8 15,0-4-10-15,-2 3-11 0,2 1-16 16,0-4-10-16,2 3 4 0,0 3-6 16,0-6-19-16,5 3-3 0,3-3 1 15,0 0-16-15,7 4-2 0,2-1-2 16,1 1 2-16,3 3 2 0,0-4 19 16,0 4 8-16,2 0 1 0,-5 7 5 15,-3-3-5-15,0-1 8 0,-5 4 4 16,-1 0-1-16,-5 0-12 15,-2 2 4-15,-6-2 5 0,0 7-2 16,-8-4-1-16,-5 4-6 0,1-2 3 16,-9 6-8-16,1-1 2 0,-3 2-9 15,0-1-12-15,2 3 9 0,1-5-10 16,3 4 10-16,5-2-9 0,-3-2 12 16,9 1 1-16,-4-3 5 0,4-4 3 15,4-1 3-15,-1 2 9 0,3-4 7 16,0-4 14-16,0 1 16 0,0-1-19 15,0 1-21-15,0-4-9 0,0 3-9 16,0-3-12-16,3 0 0 16,-1 4-3-16,2-4 0 0,4 0 0 15,-2 3-1-15,5-3-1 0,3 4 0 16,5-4-10-16,3 0-3 0,3 0 12 16,0 0-21-16,6 0 0 0,0 0 3 15,-4-4-3-15,4 4-16 0,-2-7-17 16,-2 4-31-16,-5-1-51 0,1 1-70 15,-8 3-95-15,-3-4-229 0,-12 1-1128 0</inkml:trace>
  <inkml:trace contextRef="#ctx0" brushRef="#br0" timeOffset="71218.74">29258 12795 385 0,'0'0'192'0,"0"0"-104"0,0 0 85 0,0 0-46 16,0 0 20-16,0 0 45 15,0 0 36-15,0 0-49 0,-66-4-62 16,58 4-33-16,-1 0 10 0,1 0 23 16,0 0 3-16,2 0 0 0,-3 0-20 15,5 0-29-15,0 0-29 0,2 4-20 16,2-4-19-16,0 0 22 0,6 0 53 16,7 3-14-16,-1-3-22 0,7 4-23 15,7-4-18-15,14 3-1 0,11 1-2 16,18-4-17-16,17 3 17 0,10-3 2 15,9 0 0-15,-2-3 3 0,-8-1 16 16,-8 1 4-16,-12 3 19 0,1 0 31 16,-16 0-28-16,-12 0-32 0,-13 0-13 15,-19 3-13-15,1 1-16 0,-5-4-3 16,-1 3-9-16,3 1-1 16,-8-1 39-16,-4 3 3 0,-4-6 29 15,-14 3-17-15,-15-3 5 0,-17 4-5 16,-18-4 1-16,-23 0-12 0,-16 0 18 15,-17-4 23-15,0 1 38 0,6-1 26 16,15-1 31-16,16 1 22 0,15 4-57 16,18 0-55-16,13 0-34 0,16 0-13 15,6 4-26-15,3-1-2 0,-7-1-7 16,3 2 3-16,-3-1 13 0,5 4 7 16,3-3 12-16,5-1 12 0,6 1 23 15,2-4-9-15,8 0-14 0,9 0 10 16,18-4-6-16,18-10-13 15,30 7-1-15,31-5-2 0,28 1-2 16,7 4 0-16,-2 4 2 0,-10 3 0 16,-18 3 54-16,-7 8-7 0,-25 3-34 15,-23-5-13-15,-23 5-31 0,-20-4 2 16,-2-3-12-16,-11 3-48 0,2-4-57 16,-4 4 25-16,-6 4 67 0,-14 4-4 15,-30-8-9-15,-26-1-16 0,-31-9-4 16,-21 0 4-16,-4-4-20 0,2-1-129 15,35-2-287-15,-8-3-840 0</inkml:trace>
  <inkml:trace contextRef="#ctx0" brushRef="#br0" timeOffset="75885.81">30141 10364 1251 0,'0'0'312'15,"0"0"78"-15,0 0-147 0,0 0-55 16,0 0-23-16,0 0-65 0,0 0-58 15,0 0-26-15,0 0-16 0,12-51 1 16,7 44-1-16,1 4-1 16,1-8 1-16,4 4 2 0,0 4 1 15,-3-8 10-15,1 4 13 0,0 2 25 16,0-2 4-16,-3-3-7 0,1 3-6 16,-2 0-7-16,1 0 1 0,1 3-1 15,2-3-3-15,1 5 0 0,7-1 0 16,5-1-10-16,11 1-2 0,13 3-8 15,17-4-10-15,9 1 11 0,14-1-11 16,-9 1 11-16,-5 0 9 0,-24-1 14 16,-16 4-11-16,-11 0-6 0,-12 0-16 15,-7 0-2-15,-3 4-1 0,3 2-15 16,3 5 2-16,-3-1 13 0,-1 6 16 16,-9 2 6-16,-4 8 0 0,-2-2-6 15,-10 6-13-15,-3 5 13 0,-1-2-3 16,-7 0-13-16,3 5 1 15,-1-1-1-15,0 0 0 0,3 4-1 16,1 0 0-16,1-1 1 0,6 0 32 16,-1 10 3-16,1 15 12 0,2 10 29 15,2 16 60-15,0 17 0 0,-5 21-42 16,3-2-32-16,2 6 12 0,-6-10-28 16,-1-4-15-16,-1 0 4 0,0 3-17 15,-3-7-5-15,3-5 15 0,-3 1-13 16,3-6 4-16,1 0-3 0,7-9-1 15,4-6 4-15,0-6 15 0,2-2 0 16,9-9-3-16,1 6-12 0,7-8-16 16,1-4-3-16,-3-10 0 15,-3-10-11-15,1-8 11 0,-11-13 1 16,2-2-1-16,0-1-1 0,1 5-17 16,-3 5-16-16,0-2 9 0,-2 6 22 15,-2-11 3-15,0 2 0 0,-2-9 15 16,-2-5 7-16,-2-3 15 0,-5-4 16 15,7-4 5-15,0 0-11 0,0-3-10 16,-2 0-13-16,4 0-11 0,0 0-11 16,2 0-2-16,0-3-2 0,0 3-11 15,0-3 10-15,0 3-15 0,-3 0-4 16,3 0-6-16,-2 0-9 16,0 0-21-16,-8 0-7 0,-2 0 15 15,-7 0 22-15,-10 0 15 0,-14 0 13 16,-24-4 18-16,-15-3 1 0,-20-10 0 15,-17 1-16-15,1-5 18 0,0 2-19 16,6-2-1-16,7 10 1 0,-3 4-2 16,-3 7-31-16,3 18-4 0,5 15-198 15,8 18-173-15,25-8-610 0,-9 15-1012 0</inkml:trace>
  <inkml:trace contextRef="#ctx0" brushRef="#br0" timeOffset="83687.19">26042 13704 2704 0,'0'0'504'15,"0"0"-412"-15,0 0-76 0,0 0 64 16,0 0-17-16,0 0-25 0,0 0-12 16,0 0-26-16,0 0-28 0,-13-7-51 15,13 7-160-15,0 0-214 0,0 3-210 16,0 8-1096-16</inkml:trace>
  <inkml:trace contextRef="#ctx0" brushRef="#br0" timeOffset="83886.45">25946 14129 2959 0,'0'0'253'0,"0"0"-253"15,0 0-179-15,0 0 114 0,0 0 1 16,0 0-42-16,0 0 3 0,0 0-36 16,0 0-16-16,0 0-55 0,34 40-179 15,-36-33-197-15,-15 7-180 0</inkml:trace>
  <inkml:trace contextRef="#ctx0" brushRef="#br0" timeOffset="84079.11">25953 14511 1891 0,'0'0'535'0,"0"0"-483"0,0 0 16 16,0 0 54-16,0 0-9 0,0 0-26 15,0 0-71-15,0 0-16 0,0 0-51 16,0 0-165-16,22 23-198 0,-22-20-411 15,0 8-553-15</inkml:trace>
  <inkml:trace contextRef="#ctx0" brushRef="#br0" timeOffset="84269.08">25938 15013 1383 0,'0'0'1504'0,"0"0"-1501"0,0 0 65 16,0 0 22-16,0 0 2 0,0 0-47 16,0 0-12-16,0 0-33 0,44 62-201 15,-34-55-276-15,0 3-632 0</inkml:trace>
  <inkml:trace contextRef="#ctx0" brushRef="#br0" timeOffset="89503.28">29153 12788 205 0,'0'0'115'0,"0"0"-76"0,0 0-39 16,0 0 0-16,0 0 12 0,0 0 7 16,0 0-17-16,0 0 24 0,-64-37 40 15,59 34-1-15,-3-1 23 0,4 1-13 16,-4-1 3-16,2 4-6 0,-1-3-17 15,-1 3 4-15,0 0-7 0,2 0 13 16,-1 0 20-16,1 0 35 0,0 0 66 16,2 0 25-16,2 0-48 0,-2 0-59 15,2 0-26-15,2 0-4 0,0-4 23 16,0 4 7-16,0 0 0 16,0 0-20-16,-2-3-29 0,2 3-34 15,0 0-21-15,0 0-16 0,-3 0 16 16,3 3 13-16,-6 1 6 0,4-1 1 15,-2 4-1-15,0 0-6 0,0-3-11 16,2 3 17-16,2-2-6 0,0-1 13 16,0-1 13-16,0 1-4 0,6 2 23 15,2-2 13-15,5-1-23 0,-1 1 0 16,0-1-6-16,7 1-1 0,-2-1 17 16,3 4 6-16,1-3 12 0,0 1 4 15,1-1 6-15,1 3-13 16,2 0-10-16,6 0-6 0,-2 0-6 15,10-1-4-15,11 5-3 0,16-6-9 16,19 9-7-16,12 0-9 0,12 0-16 16,-5-2 1-16,-11 2-3 0,-11-3-1 15,-11-4 2-15,-3 0-2 0,-10-4 1 16,-17-3 1-16,-10 4 1 0,-6-4 0 16,-4 0 10-16,-3 0-1 0,5-4 4 15,0 1 3-15,3-1 3 0,3-6-4 16,0-1-5-16,-6-3-12 0,2 2 1 15,-2-5-1-15,1-4-1 0,1 5-1 16,2-5-11-16,4-2 12 0,0-5 1 16,-2 4-1-16,2-2 0 15,0-2 0-15,-4 2 1 0,-4-4-1 16,-3 2 0-16,-3 2-2 0,-9-5-2 16,-2 1-14-16,-4-1 2 0,-2 1 3 15,-4-5-2-15,-4 2 14 0,-2-4 0 16,-1 1-2-16,-1-3-10 0,2 3 13 15,1-1-1-15,-3-1 0 0,4 5-2 16,-3-1-13-16,3-4 0 0,-2 8 13 16,-3-1-9-16,1 1 8 0,0 2-21 15,-7 2 3-15,-2-2-6 0,-1 6-10 16,-5-3-9-16,0 3 21 0,-6-3 11 16,0 3 15-16,-3-6 0 0,3 5 0 15,-6-8 0-15,4 8 1 0,0-5-1 16,0 5 1-16,2-1-1 15,-2 3 0-15,1 2-26 0,-1-2-5 16,2 5-1-16,-2-1-12 0,-4-1-7 16,0 4 6-16,-5 2 10 0,-1-2 10 15,-1 4 9-15,-3 3 0 0,-3-4 13 16,4 6 0-16,-1-2 0 0,1 4-1 16,1-4 3-16,3 3-1 0,1-3 0 15,6 4 0-15,1 3-1 0,1-4 0 16,4 4-1-16,7 0-12 0,-5 0-3 15,6 0-6-15,0 4-7 16,7 6 9-16,-7 1 11 0,0 4 8 0,0 3 4 16,-1 6 0-16,-3-1 1 15,2 8-1-15,-2-5 0 0,0 9 2 16,0 2-2-16,2-7 1 0,3 8 0 16,-5-1-1-16,4-4-4 0,7 5 3 15,-7-5 1-15,2 0-1 0,3 2-1 16,1 2 1-16,-2-4-2 0,5 5 1 15,-3 2 2-15,1-3 12 0,1 3 16 16,-1 6 4-16,1-6-3 0,3 0-10 16,2-4 7-16,-1 6-1 0,7-5 1 15,4-4-1-15,0 5-3 0,4-4 4 16,9-5 2-16,3 6 4 0,3-5-13 16,4 1 3-16,3-5-9 0,1 2 0 15,4-2 12-15,0-1 4 16,-2-3 5-16,2-1-5 0,0-1-7 15,0 0-3-15,-2 1 0 0,4-5-17 16,0 5 0-16,7 0 1 0,13 2 13 16,14 5-13-16,15 1 13 0,13-1-14 15,9-2 1-15,-7-8 0 0,-10-6-1 16,-9-5-1-16,-18-7 2 0,-6 0 9 16,-9 0-10-16,-7 0 11 0,-9-4-10 15,-3 1 0-15,-1 1 10 0,10-5-13 16,3-3-2-16,5-1-27 0,7-3-2 15,-3 2-10-15,3-5-29 0,-3-1-28 16,5-4-32-16,12-6-67 16,-6 1-117-16,-13 7-225 0,34-24-711 0</inkml:trace>
  <inkml:trace contextRef="#ctx0" brushRef="#br0" timeOffset="133555.75">24929 13564 349 0,'0'0'85'0,"0"0"48"16,0 0 70-16,0 0-181 0,0 0-22 15,0 0-29-15,0 0-4 0,0 0 17 16,0 0 16-16,-35 11 69 0,33-8 41 16,0 1 37-16,0-1 52 0,0-3 55 15,0 0-7-15,0 0-49 0,2 0-68 16,0 0-23-16,0 0-59 0,0 0-28 15,4 0-20-15,4 0 16 0,7-3 23 16,5 3 16-16,3 0 13 0,8 0-42 16,4 0 16-16,3 0-13 15,5 3-13-15,2 4 13 0,13 3-3 16,6 1 16-16,11-6 0 0,16 9-1 16,6-7 11-16,15-3-1 0,1-4-5 15,1 0-17-15,-4-7 6 0,-5 0 19 16,-2 0-18-16,9 3 2 0,-3 2-12 15,1 2-7-15,0 0 16 0,-5 6-22 16,-2 4 6-16,1-3-3 0,-1 4-3 16,2-4-12-16,3 0 1 0,4-4 17 15,1 1-3-15,1-4-3 0,4 0 3 16,4 0-3-16,6-4-10 0,0-3 13 16,0 0-14-16,2-3-2 0,1-1 2 15,1-3 1-15,2 9 1 0,-5-6 8 16,1-2-12-16,0 2 1 0,2-3 1 15,-1 5 1-15,1-5-1 16,-2 0 1-16,0-1 10 0,5-6-12 16,-3 0 2-16,-4-5 10 0,-2 1-11 15,-10 3-1-15,-9-3 1 0,-11 3-1 16,-6-3 1-16,-1 1 11 0,-6 1-10 16,-6-5-1-16,-3 2 14 0,-14-2-15 15,-13 5 0-15,-5-1-1 0,-19 5 19 16,1-2-6-16,1 0-13 0,6-5-14 15,8-7 13-15,13-13-12 0,0-4-12 16,-3-1-1-16,3 1 24 16,-9 6 0-16,7-10-14 0,2 0 15 15,-7 3-2-15,-5 1 1 0,-3-1-14 16,-2 1 15-16,-10-1-18 0,-3 4-4 16,-7 0 4-16,-3 0-16 0,-10-6-3 15,-2 6-10-15,-12-3 16 0,-13-4 9 16,-2 7-15-16,-6-1 12 0,-6 1 10 15,-7 7 14-15,-1-3 1 0,-3-3-1 16,-1 3-1-16,1 3 0 0,5 3 1 16,3-1-1-16,1 1 1 0,6 4-11 15,-5 1-3-15,7 3 3 0,-8-3-9 16,-9 3 0-16,-14-4-69 0,-23-2 40 16,-16 2 15-16,-23 1 11 0,0 6-1 15,6 2 23-15,13 4-13 16,11-1 15-16,6 4-1 0,3 5 2 15,2-6-2-15,6 8 0 0,17-1 0 16,11 3 0-16,13 4 2 0,12 1 0 16,1-1 0-16,0 1 0 0,-14-4 0 15,-15 0-1-15,-14 7-41 0,-23-7-20 16,-13 7 8-16,-11-4 8 0,-1 4 11 16,4-3 12-16,7 3 21 0,12-4 1 15,2 3 1-15,4-3 0 0,6 1 0 16,5-1 0-16,4 1 0 0,1 3 0 15,3-4 0-15,2 4-1 0,0-3 0 16,-2 3 1-16,4 0 0 0,-3 0-2 16,1 0-1-16,-2 3 1 0,-6 4 2 15,-7 0 0-15,-16-2 0 16,-4 2 0-16,-5 4-1 0,1-8 0 16,1 8-12-16,7-4 12 0,0 0 1 15,2-4-2-15,4 2 2 0,4-1 0 16,13 3 1-16,12-4-1 0,-2-3 0 15,12 4 1-15,9-1 0 0,-1 1-1 16,1-1-1-16,-15 4-1 0,-19 4-11 16,-11 4 10-16,1 3-13 0,6 3 3 15,0 2 0-15,3 1 12 0,-5 2-3 16,-6 2 3-16,0-2-1 16,-1-1 0-16,7 1-11 0,8-5 13 15,22-7 1-15,11-6 15 0,15-1-13 16,5 0 14-16,-3-3-15 0,-6 6 11 15,-2-3 0-15,-6 4 6 0,-5-6 20 16,7 5-10-16,-2-3-29 0,-1 7 0 16,5 0-2-16,-2-5-29 0,-4 8 31 15,6 4 1-15,-7-1 18 0,3 0 14 16,-2 7-14-16,8 1 3 0,-5-2 66 16,9 5-88-16,0-1-4 0,5 1-21 15,3-5 12-15,2 9 0 0,3-5-7 16,-1 3 7-16,11 2-9 0,-2-2 22 15,4 7 21-15,0-2 44 16,1 6-20-16,3 0-19 0,0-1-7 16,0 4-6-16,0 0 3 0,3 2 1 15,3-2 5-15,-4 1-20 0,0-5 0 16,0-3 1-16,0 4-2 0,0-2 0 16,0-6 0-16,2-3 0 0,5 6 0 15,-1-3 2-15,4-6 16 0,-1 8-2 16,7-4 2-16,1-1 0 0,4 2-16 15,1-2 23-15,5 0 0 0,6-2-4 16,-2 2 11-16,9-1-17 0,-1 1-14 16,3-3 14-16,-3 1-14 0,0-5 30 15,3 2-13-15,-3-5 0 0,2 5-19 16,-3-7-49-16,-1-2-34 0,0 2-75 16,9-6-77-16,-7 3-212 15,50-4-570-15</inkml:trace>
  <inkml:trace contextRef="#ctx0" brushRef="#br0" timeOffset="150123.72">21308 18057 95 0,'0'0'456'0,"0"0"-215"15,0 0-48-15,12-58-11 0,-10 48-29 16,0-2-58-16,0-6-8 0,-2 1 1 16,0-2-6-16,0-2-1 0,-2 0 58 15,-6 5-64-15,0-5 16 0,-5 2 36 16,1-2-21-16,-2 0-51 0,-5 2 7 15,0-2-43-15,3 0-6 0,-1 2-3 16,-1-2-8-16,-5 2-4 0,0-6 1 16,3 4-15-16,-5-1-13 0,0 1 6 15,-6 2 3-15,-2-6-15 0,-2 11-30 16,0 2 13-16,-7 2 13 0,1 10 7 16,-2 0-10-16,-1 10 6 15,-1 6 7-15,-1 8 6 0,3 2 1 16,-3 9 5-16,1-2 1 0,-1 8 14 15,3-3-1-15,-3 2-10 0,7 0 13 16,-4 4-17-16,3-4 15 0,5 2 0 16,0 1-1-16,10-3-17 0,-2 4 20 15,5-2 72-15,3 1 38 0,7 1-3 16,1-4-10-16,7 0 7 0,4-1-72 16,0-6-19-16,0-4-12 0,11-1 15 15,5-5 23-15,9 5 52 0,18-7-11 16,11 2-19-16,25-2-32 15,12-6-3-15,8-4-10 0,-2-8-3 16,-10-3-10-16,-5-3 13 0,-7-8 1 16,6 2 2-16,-7-11 0 0,-10 2-16 15,-12 2 26-15,-13 2-13 0,-14 1 13 16,0-1-26-16,14-13 33 0,8-13-36 16,5-28-52-16,10-15-50 0,-14-13 15 15,-13-2-36-15,-19 11 17 0,-16 12-33 16,-8 7-7-16,-15 12 7 0,-14-2 19 15,-17-3 35-15,-8 7 37 0,-18 4-50 16,-9 18 49-16,-15 17-9 0,-5 15-160 16,22 0-329-16</inkml:trace>
  <inkml:trace contextRef="#ctx0" brushRef="#br0" timeOffset="155924.94">12293 12504 839 0,'0'0'313'0,"0"0"-313"0,0 0-76 16,0 0 7-16,0 0-64 0,0 0-128 16,66-33 118-16,-53 22 119 0,-1 8 24 15,-4-1 97-15,1 1 197 0,-3-1-20 16,-6 4 6-16,0 0-95 15,0 0-48-15,-6 0-20 0,-1 0 3 16,3 0 16-16,-4 4-9 0,-2-4-1 16,4 0-16-16,-1 3-46 0,-1-3-31 15,2 0-1-15,2 0 13 0,2 0 13 16,0 0 7-16,-5-3 9 0,5 3-4 16,0-4-9-16,0 2-22 0,0 2-20 15,2-3-6-15,-2-1-13 0,-2 4-2 16,-2 0-24-16,0 0 26 0,-3 0 0 15,-3 0 26-15,-1 4 3 0,-3-1 3 16,-1 6 13-16,-1-2 9 0,1 4 10 16,1-1 12-16,-3-3-6 0,9 3-25 15,-3-8-45-15,9 5-50 0,0-3-29 16,4 3 24-16,0 0 52 16,2 0 3-16,2 0 0 0,9 0 2 15,-5 1 1-15,8-4-1 0,-5 6 1 16,3 1 16-16,-3-4-17 0,3 0 1 15,-6 0 19-15,5-4-2 0,-9-1 18 16,0 1 51-16,-2-3 41 0,0 0 19 16,-2 0 30-16,0-3-85 0,-2-2-47 15,-2-6-15-15,2 1-13 0,-2-8-16 16,0 3-1-16,-5-3-2 0,5-3-2 16,2 5 0-16,-2-4-1 0,2 2 1 15,0 9 2-15,-2-1 0 16,0 3-20-16,2 0-37 0,-1 7-3 0,1 0-6 15,-2 3 19-15,-4 4 28 16,0 7 7-16,2-5-7 0,-7 9 6 16,5-1 1-16,-5-1-1 0,7 1 11 15,0 1-23-15,-4-3 22 0,8-4-26 16,2 3 7-16,0-4 22 0,0-3 0 16,10 0 28-16,-2-5-5 0,7 1 8 15,-3 1-12-15,7-4 9 0,1 0 7 16,3-4-7-16,-2 1 7 0,-1-2-4 15,-1-6 10-15,-6 4-10 0,1-7-9 16,-10 4-21-16,0 1-1 0,-4-1 0 16,0-1-3-16,-6 1-9 15,-6-1-23-15,-1 8 13 0,-3-1-6 16,-1 4 3-16,3 0 3 0,-5 0-6 16,0 7-13-16,5-3 3 0,2 10 6 15,-3-4 1-15,9 1 2 0,0-3 1 16,-3-1-7-16,7 4 0 0,0-1 23 15,2-3 9-15,0 0-9 0,2 2 10 16,3-6 2-16,1 1 0 0,0 3 1 16,0 0 15-16,4-7 6 0,-3 3-6 15,1-3-14-15,2 0 20 0,-1 0 22 16,3-7 7-16,-6-3-17 0,2 1-15 16,3-1-17-16,-7-4 0 0,2-4 24 15,-2 3-26-15,2 1 3 0,-4 0 0 16,-2 0 19-16,0 5-22 15,0 2-1-15,0 0-37 0,-2 7-6 16,-4-3 13-16,2 3 8 0,-2 0 8 16,2 7 13-16,0-4 0 0,-7 4 1 15,7-2-2-15,0 2-16 0,0 4 3 16,0-4-3-16,4 0-3 0,0 0-3 16,0 0 11-16,6 0 14 0,0-6 3 15,2 3 26-15,7-1-10 0,-1 1 0 16,-1-4 9-16,3 0 1 0,1-4-7 15,-5 1 9-15,3-6 17 16,-7-1-7-16,2-1 6 0,-6-6-30 16,-1 4-17-16,-3 0-26 0,-5-5 4 15,-5 4 20-15,0 2-13 0,-7-2-1 16,-1 7-3-16,-1 0-6 0,2 0 24 16,-3 4 1-16,1 3 0 0,1 0-3 15,5 3-16-15,-1 4-10 0,7 0-31 16,-1-4 6-16,6 8 16 0,2-4 26 15,0-2 12-15,2 2 12 0,9-3 7 16,-5 6 0-16,6-3-6 0,-4-3 6 16,3-1-6-16,1 1-10 0,-2-1 0 15,1-3 14-15,-5 0-17 0,4 0 0 16,-6 0 0-16,-1 0 0 0,-3 0 0 16,0-7-48-16,-3 4 10 0,-1-4-9 15,-6 0-7-15,4 0 19 16,-5 0 19-16,1 1-6 0,2 3 3 15,-7-1-10-15,9 4-12 0,-6 0 6 16,6 4 35-16,-1 1 50 0,-3 6 1 16,6 6-10-16,-2 0-6 0,-3-1-13 15,5 5-3-15,2 0-3 0,0-2-14 16,0 2-1-16,0-5-1 0,2-2-14 16,0 0 10-16,0-4 4 0,4-3 0 15,0-3 29-15,7-4 9 0,-3 0-22 16,2-4-16-16,5-6-16 0,1-4-22 15,-1-4-13-15,-1-1-16 0,3-5-12 16,-5 5 2-16,1-6-15 0,-9 2 28 16,-4 6-7-16,0 3-12 15,-11 4 22-15,-7 6 0 0,-3 4 19 16,-8 4 16-16,-2 13 7 0,4 0 6 16,-4-1-29-16,4 12-32 0,11-10-269 15,3 15-741-15</inkml:trace>
  <inkml:trace contextRef="#ctx0" brushRef="#br0" timeOffset="173502.88">12204 12485 225 0,'0'0'359'15,"0"0"9"-15,0 0-120 0,0 0-20 16,0 0-50-16,0 0-8 0,15-62-28 16,-11 49-34-16,-4 2-27 0,2 4-46 15,-2 2-22-15,0-2 0 0,0 0-13 16,0 0 2-16,0 0 18 0,0 0-7 15,2 0 10-15,-2 2 19 0,0-6-4 16,0 4 8-16,0-3 6 0,0-1-14 16,0 4 1-16,0-1 6 0,0 1-12 15,0 3-33-15,0 1-26 0,-2 3-52 16,-6 0 20-16,-1 10 22 0,1-1 17 16,-6 5 3-16,-1 7 14 15,3-2-18-15,-5 5 7 0,-1 3 11 16,5-3 0-16,-1 2-11 0,1-1-3 15,5-1 3-15,2-1-3 0,-2-2 3 16,4-6 10-16,1-1-17 0,3 0 18 16,0 0-14-16,0-5 15 0,5-2 1 15,5 0 42-15,-2 0 23 0,7-4-1 16,3 1-12-16,1-4-7 0,10 0-12 16,0 0 2-16,10-4-6 0,-2-6-6 15,7-1 9-15,-1-1 13 0,0-2 0 16,-1-3-6-16,-3 1 3 15,-10-5-10-15,-4 0 16 0,-7 5-19 16,-9-4-9-16,-3 2-20 0,-6 2-22 16,-10 2-7-16,-3-3 0 0,-8 7 4 15,-3 1-1-15,-5 2 3 0,0 3 4 16,2 1-4-16,-4 3 1 0,4 0-4 16,4 0-9-16,5 0-7 0,1 7 0 15,3-4 0-15,7 4 6 0,-3-1 14 16,4-3 9-16,4 8 11 0,-2-1 0 15,0-3 2-15,-5 7 0 0,5-5 1 16,0 1 0-16,0 8-1 0,-2-5 2 16,0 3-2-16,3-2 0 0,1 0-4 15,2-3-9-15,0-3 13 16,2-1 36-16,7 0 35 0,5-3 16 16,3-1-9-16,3-3-14 0,5-3-16 15,0-11 1-15,2 5-11 0,0-5-6 16,0-7-9-16,0 5 2 0,-9-1 4 15,-1-4 3-15,-3 7 0 0,-10 2-32 16,-4-2-14-16,0 0-22 0,-6 7-9 16,-10 0-3-16,-3 5 3 0,-4 2 13 15,-4 0 3-15,0 0 7 0,-4 6-1 16,0 4 4-16,2 4 19 0,3 0 2 16,3 2 11-16,0 1-13 0,7 4-16 15,1-5-10-15,7 1 7 0,4-3 2 16,4 4 6-16,0-10 11 15,0 6 22-15,6-3-6 0,0-1 13 16,7-3 20-16,-5-5-4 0,4 1 0 16,-1-3 3-16,1 0-3 0,-4-3-4 15,5-2-2-15,-7-2 9 0,-2-7-16 16,-2 0-10-16,0 2-6 0,-2-6-16 16,0-3-1-16,-2 5-1 0,-2-1-1 15,-4-4 1-15,-3 7-11 0,1 2-9 16,-5 1-14-16,5 8-28 0,-4-1 0 15,-5 4 16-15,7 7 0 0,-5 7 0 16,-1-1 12-16,1 8-2 0,5 3-8 16,-1 2 17-16,9 2 13 15,-2-2 14-15,6 2-1 0,0-5-16 16,4 1 19-16,0-8 17 0,9-2 41 16,-5-4 22-16,6-6 17 0,-5-4-14 15,5 0-9-15,-6-7-23 0,7-4-22 16,-7-3-3-16,6 2-13 0,-7-5-10 15,1-1 13-15,0 8 0 0,-4-6-13 16,-2 6 0-16,-2-4-3 0,0 3-16 16,-2 3-9-16,-4 1-17 0,-4 3 7 15,-1 4-4-15,-3 0-6 0,0 0 45 16,1 4 3-16,-3 3-3 0,5 5-4 16,-3-2-18-16,8 4-17 0,-5 0 4 15,7-2 22-15,4 6 0 16,0-4 11-16,0 0 1 0,4-6 1 15,7 6 13-15,-5-3 0 0,4-1-13 16,3-3-99-16,-3 0-39 0,2-2-30 16,3-1-49-16,-5-1-97 0,0 4-187 15,3 0-291-15</inkml:trace>
  <inkml:trace contextRef="#ctx0" brushRef="#br0" timeOffset="178219.12">20454 18561 1349 0,'0'0'518'0,"0"0"-392"16,0 0-67-16,0 0 41 0,0 0-100 15,0 0-32-15,0 0-56 0,-23-61 39 16,42 47 27-16,0 4 2 16,8-3 18-16,-3 3-14 0,1 3-23 15,-2 0-13-15,0 3 10 0,-5-2 9 16,-3 6 17-16,-3 0 16 0,0 0 2 15,-1 0 14-15,-7 0 10 0,2 0 43 16,4 0 41-16,-1 0 13 0,7 0 26 16,1 0 52-16,6 0-17 0,8 0-62 15,16 0-35-15,17 0-13 0,19 0-29 16,4 0 26-16,8 0-13 0,-17 0 6 16,-14-4 3-16,-22 1-10 15,-17 3-27-15,-1 0-30 0,-1 0-1 0,2-4-2 16,4 4-13-16,4 0 13 0,-4 0-29 15,-2 0-51-15,-9 0-13 16,-3 0 89-16,-11 0 7 0,-4 0 7 16,-2 0-7-16,-17 0-74 0,-8 0 42 15,-18 0 12-15,-19 0 18 0,-17 0-17 16,-16-3 19-16,-8-1 13 0,1 4 3 16,13-2 0-16,21 2-16 0,25 0 0 15,9 0 0-15,16 0 39 0,1 0-16 16,7 0-20-16,-7 0-1 0,3 2-2 15,1-2-19-15,-1 4-64 0,9-1 83 16,7 1 6-16,0 3 13 0,7-1-17 16,9 5 2-16,-1-4 15 0,3 3 13 15,5-4-3-15,2 1-7 0,2 0 17 16,6-7 12-16,2 3 0 0,4-3-9 16,5 0-4-16,1-3 0 15,5-1-16-15,3 1-6 0,-1-1-13 16,2 1-3-16,-3-1-2 0,-1 4-23 15,-4 0-10-15,-5 0-64 0,-8 0-23 16,-4 0-6-16,-6 4-4 0,-11-1 107 16,-6-3 25-16,-6 4 67 0,-8-4-67 15,-17 0 0-15,-16 3 1 0,-21 1 0 16,-25-4 1-16,-20 3 15 0,-20 1-1 16,10-4 22-16,26 0 58 0,24-4 1 15,34 1-30-15,15 3-35 16,1 0-32-16,1-4-3 0,5 4-38 15,-3 0-55-15,4 0-341 0,-3 4-305 16,13 3-967-16</inkml:trace>
  <inkml:trace contextRef="#ctx0" brushRef="#br0" timeOffset="185369.4">29281 12846 196 0,'0'0'221'15,"0"0"92"-15,0 0-130 0,0 0-82 16,0 0-13-16,0 0-53 0,0 0-35 16,0 0-4-16,0 0 4 15,35-37 12-15,-23 33 14 0,5-3 13 16,-3 4 20-16,7-4 23 0,-4-3 2 16,1 3 1-16,3-2-20 0,2 2 3 15,-1-4 4-15,5 4-20 0,8-3-23 16,11-1-10-16,16 8-16 0,12 3-1 15,15 0 11-15,8 7-13 0,-6 3-2 16,-10 4-11-16,-15-3 10 0,-23-4 0 16,-14-2 2-16,-6-1 1 0,-2-1-1 15,-5 1-2-15,-1 2-14 0,3 1-38 16,-1 0-62-16,-5 0 36 0,-10-3 45 16,-6 3 36-16,-16-2 1 0,-18-1 12 15,-24 3-12-15,-18 0 1 0,-24 0-1 16,-11-4 1-16,-1-3 1 15,6 0-1-15,11 0-2 0,18 0 1 16,3 0 0-16,1 0 1 0,5 0 0 16,-4-3 1-16,5 3-2 0,13-4 1 15,13 4 0-15,10 0-2 0,14 0 2 16,9 0 15-16,-1 0 28 0,3 0-29 16,-2 0-16-16,3 0-19 0,7 0 19 15,4 4 97-15,11-4 7 0,14 3 30 16,14-3-14-16,19 0 0 0,23 0 12 15,10-3-41-15,10-8-55 0,-2 1-11 16,-12 6-2-16,-12-1-10 0,-9-2 3 16,0 3-3-16,-2 1-10 15,-8-1 0-15,-12 1 1 0,-15 3-4 16,-9 0 0-16,-3 0-3 0,-5 0-16 16,3 0-23-16,-1 3-39 0,-3 1-64 15,-5 3 125-15,-10 3 17 0,-27 3-46 16,-27 8-41-16,-39 1-47 0,-35 10-41 15,-25-6-24-15,-2-2 17 0,12-10 25 16,17-7 33-16,20-5 7 0,9 1-21 16,10 1-136-16,25-1-85 0</inkml:trace>
  <inkml:trace contextRef="#ctx0" brushRef="#br0" timeOffset="197179.86">25213 13177 16 0,'0'0'20'0,"0"0"-1"0,0 0-6 16,0 0-13-16,0 0-19 0,0 0-30 15,0 0 49-15</inkml:trace>
  <inkml:trace contextRef="#ctx0" brushRef="#br0" timeOffset="197769.83">25213 13177 127 0,'-23'-4'209'0,"33"4"45"0,1 0-114 16,1 0-45-16,0-3-17 0,9-4-19 15,4 3-1-15,14-6-2 0,11 0-14 16,18-3 7-16,21-4 6 0,18-1 7 16,13 6 7-16,2-2 12 0,-8 4 13 15,-11-1-19-15,-12 4 0 0,-4 4-16 16,-4 1-24-16,-5-1-5 0,-12 3-28 15,-18 0 17-15,-9 0-16 0,-18 0-3 16,-2 0-1-16,-7 3-1 16,7-3-14-16,-3 2 3 0,1-2-10 15,-1 3 4-15,-10-3 6 0,-4 4 13 16,-2-1 1-16,-8 1 15 0,-4-1 0 16,-13 1-3-16,-14 3-11 0,-21 3 18 15,-23 2-7-15,-20 2 0 0,-26 0 3 16,3 0 0-16,-2-3-12 0,6-2 15 15,4-2-6-15,-1-1-10 0,-3 1 0 16,2 0 10-16,12 0-11 0,9 0 0 16,18 2 1-16,19 2-2 0,19-4-1 15,14-4 0-15,12 4-13 0,9-3-10 16,0-4-12-16,0 3-20 0,1 4-36 16,-1-4 23-16,4 1 68 0,6-4 39 15,15 0 4-15,12 0 96 16,24-11 20-16,28-2-26 0,39-12-35 15,37-1-24-15,17-5-22 0,8 4-7 16,-7-1-25-16,-11 9-17 0,1-5 16 16,-6 8-17-16,-2 2 1 0,-12-3 1 15,-9 6-4-15,-20-1 1 0,-13 5 0 16,-28 4-1-16,-21 3-2 0,-23 0-11 16,-13 0 0-16,-7 0-6 0,-3 3 2 15,-2 1-18-15,-4-1 12 0,-2 6 0 16,-25 1 22-16,-26 8-2 0,-42-1 2 15,-44-1 1-15,-45 1-55 0,-20-6-10 16,-20-4-3-16,-7-4-3 0,-17 1-7 16,-17 1-16-16,-22 9-30 0,-10 3-48 15,-1 10-72-15,73 4-78 16,-29 9-431-16</inkml:trace>
  <inkml:trace contextRef="#ctx0" brushRef="#br0" timeOffset="-213226.22">10832 11241 212 0,'0'0'385'16,"0"0"-138"-16,0 0-93 0,0 0-34 15,0 0-22-15,0 0 0 0,18-65-43 16,-18 57-22-16,0 1-33 0,-2 3-2 16,-2-3-17-16,-4 7-1 15,2-3 7-15,-3-4 11 0,-3 7 2 16,4-4 0-16,-5 1 3 0,-1-1 17 15,1 1-17-15,-1-4 30 0,2 3 42 16,-5-4 12-16,3 1-31 0,-1 0-7 16,-1-4-7-16,-1 4-29 0,-2 0 6 15,1 0 4-15,-5 2-23 0,0 2-19 16,-6 3 6-16,0 0 0 0,-2 0 9 16,-4 0-9-16,4 3 10 0,-6 1 0 15,4 1-17-15,-2 2 7 0,4 0 11 16,-4 3-17-16,4 1 2 0,-2-1-2 15,2-1 6-15,2 5 13 0,-4 3-3 16,2-3 3-16,0 5 6 0,-2 6 33 16,-3-3 7-16,3 6-7 15,2-1-26-15,-4 4 16 0,6-1-29 16,-4 6-14-16,8-1 1 0,-2-2 12 16,9 7-1-16,-1-1 2 0,5-3-4 15,3 4-9-15,1-1 13 0,6 1 23 16,0-3-3-16,2-1-17 0,2 3 13 15,0-3-3-15,2-3-13 0,6-1 3 16,2-6 27-16,3 2 12 0,5-6 6 16,5-1 4-16,10 0-9 0,15-1-11 15,16 0-9-15,23-2 19 0,16-6-10 16,15-5-9-16,-2-3 0 0,-11-4-7 16,-12-7 3-16,-29 0-16 15,-14 0 13-15,-19 5-15 0,-11-5 15 16,-1 0 0-16,-2 3 0 0,3-6 10 15,5 0-3-15,4-4-4 0,0 1-17 16,2-8 15-16,-2 4 2 0,-2-6-3 16,0-1-14-16,2-2 34 0,-5-6-10 15,5-1 6-15,-6-3-13 0,0-12-15 16,0-13-2-16,-7-10 1 0,-3-9-1 16,-9 1-2-16,-4 18 0 0,-2 21-3 15,-7 10 0-15,-7-4 1 0,-3-3-15 16,-6-3-8-16,-6-7-1 0,-8 5 0 15,-2 2 0-15,-5 10-3 0,1 2 3 16,-5 5-19-16,3 6 6 0,-3 3 10 16,-2 7-17-16,3 4-31 15,-1 3-66-15,3 10-55 0,-13 11-101 16,-4 9-99-16,10 1-254 0</inkml:trace>
  <inkml:trace contextRef="#ctx0" brushRef="#br0" timeOffset="-205060.31">29537 12863 802 0,'0'0'117'0,"-70"-35"-12"15,51 28 61-15,5 2-7 0,1-2-100 16,-5 0-43-16,3 0-16 0,-3 0-22 16,3-3-8-16,1 6-19 0,8 4-55 15,-3-3 39-15,5 3 65 0,4 0 26 16,-2 0 39-16,2 0-3 0,0 0 26 15,0 0-75-15,0 0-10 0,2 0-3 16,0 3 56-16,2-3 18 0,3 4 14 16,-3-4 7-16,4 6-1 0,6-2 0 15,7-1-10-15,14 4-6 0,21-3 33 16,31-1-27-16,29 1-16 0,30-4-13 16,5 0-23-16,-2 0-16 15,-21 0-14-15,-18 0 1 0,-7-4 0 16,-12-6 13-16,-6-4-3 0,-7-2-10 15,-1-8 39-15,-17-1 45 0,-13 3 29 16,-11-3-16-16,-18 6-16 0,1-2-20 16,6-12-10-16,-1-5-12 0,5-9-16 15,2-18-14-15,-10-8-9 0,0-14-3 16,-13-9 0-16,-8 5-3 0,-6 7 1 16,-11 6 2-16,-10 10 16 0,-6 2-16 15,-10 1-3-15,-5-6-19 0,-12 6 20 16,-6-1-21-16,-8 1 7 0,-13 4 15 15,-2 0-18-15,-4 7 16 0,2 3-1 16,-4 8-18-16,-2 6 20 16,-2 2-11-16,1 9 0 0,3 2 10 15,9 6-16-15,-1 10-4 0,0 1 4 16,2 7 16-16,-4 3-20 0,-4 9 7 16,-4 6 3-16,-8 10-3 0,-5 5 3 15,-2 7 10-15,7 7-16 0,0 7-4 16,12 7 1-16,12 11-1 0,11 1 4 15,12 5 3-15,12 6-13 0,9 9 3 16,16 4 13-16,11 4-3 0,10 7 5 16,0 4 10-16,0 0 2 0,2-4 18 15,13-3 26-15,14-4 3 0,4-11-9 16,10-4-4-16,-2-20-6 16,11 2-16-16,-4-17 9 0,-5-11-19 15,17 7-3-15,6-2 1 0,21 2 14 16,14 0 30-16,7-10-29 0,1-9 3 15,11-5-3-15,10-6 3 0,9-3 7 16,8-9-7-16,-1-1 4 0,-1-8-23 16,0-11-13-16,-11-17-45 0,-14-4 33 15,-10-19 25-15,-19-9 20 0,-9-9 2 16,-1-9-6-16,-9-5-14 0,-1-8 17 16,-11-1 1-16,-1-1 12 0,-9 3-10 15,-9-4-9-15,-7-3-12 16,-14 0-1-16,-12 3-2 0,-8 2-17 0,-12 2 0 15,-23 7 6-15,-11 1-7 16,-20 2 4-16,-23 2-35 0,-18 6 3 16,-19 1-32-16,-11 5 6 0,-3 5 29 15,-1 15 12-15,-1 10 4 0,3 8 10 16,13 15-3-16,12 13-27 0,7 11-19 16,8 25-61-16,4 18-68 0,-1 18-21 15,1 23-152-15,25-19-92 0,-13 29-337 0</inkml:trace>
  <inkml:trace contextRef="#ctx0" brushRef="#br0" timeOffset="-203825.88">15909 16477 798 0,'0'0'322'16,"0"0"-150"-16,0 0-171 0,72-21 34 16,-51 14 79-16,1 0-53 0,5-2-38 15,4-1-22-15,-2 3 0 0,-2-4 3 16,-6 4-2-16,-7 4 14 0,-6-1 33 15,-8 4 29-15,0 0-78 0,-10 0-36 16,-9 0 33-16,3 4 3 16,-7-1 15-16,-2 1 27 0,-1-4 10 15,1 3-6-15,4 1-20 0,2-4-10 16,3 0-15-16,4 0-1 0,1 0-91 16,5 0-153-16,0 0-114 0,2 0-144 15,-9 0-85-15</inkml:trace>
  <inkml:trace contextRef="#ctx0" brushRef="#br0" timeOffset="-201243.55">15603 16376 1205 0,'0'0'335'0,"0"0"-81"15,0 0-43-15,0 0-59 16,0 0-48-16,0 0-65 0,0 0-36 15,0 0 33-15,0 0 38 0,0 0-20 16,4-47-54-16,-4 43-42 0,-4 4-29 16,-1 0-7-16,-1 0 17 0,-2 0 32 15,2 4 9-15,-2-1 20 0,-1 2 0 16,1-1 23-16,0-1 22 0,-1 1 17 16,1-1 22-16,0 1 6 0,4-4 7 15,-4 0-3-15,1 0-10 0,1 0-1 16,2 0-15-16,0 0-17 0,-2-4-12 15,-3 4-14-15,7-3 11 0,-2-1-4 16,0 1-10-16,-2-1-9 0,2 1-10 16,0 3 13-16,2-2-3 15,-1-1 0-15,-1-4 3 0,2 0-4 16,-6 3 11-16,4-3 21 0,0 0 14 16,0-3 25-16,-7 1 25 0,7 2-39 15,-4-3-2-15,-2-1-16 0,3 1-4 16,-1 3-16-16,-2 1-15 0,6-4-14 15,-5 3 14-15,1 3-3 0,4-2-10 16,0 2 12-16,0 1-12 0,-1-4-1 16,-1 3 1-16,4 1 9 0,0-1 1 15,-2 2 0-15,0-5-1 0,0 0 1 16,-5 4-10-16,5-4 9 16,0-4-8-16,-4 4-2 0,0-3-2 15,-1 1-1-15,-3-1 0 0,4-1-1 16,-5 1-1-16,5 3 1 0,-2-2 2 15,-1 2 13-15,3 0-12 0,-2 0 0 16,6 4 2-16,-3-4 0 0,-1 3 19 16,4-3-6-16,2 4 6 0,-2-1 0 15,0-1 3-15,-5-5 7 0,5 6 6 16,0-3 15-16,-2-3-25 0,-4-1-13 16,6 3-15-16,-5-3-1 0,-3 1-14 15,4-1 2-15,-5 1-2 0,5-1 12 16,-4 3-1-16,1 1-11 0,3-4 13 15,0 4 2-15,-1 0 0 0,-1 4 1 16,6-4 11-16,0 3-9 0,2 2 13 16,-2-5-4-16,1 0-10 15,1 4 1-15,-2-1 0 0,2-2 0 16,0-1-1-16,0 0 0 0,-2 3-1 16,2-1-1-16,0-2 1 0,-2-4-1 15,-3 4-1-15,3 0-1 0,0-3 0 16,-2 3-11-16,-2 2 11 0,2-9 0 15,1 10-1-15,-1-6 2 0,0 3 1 16,2 0 2-16,2-4 11 0,0 6-13 16,0-5-1-16,2-1-15 0,0-3 0 15,0 0 1-15,0 2 2 0,4-2 11 16,0-3 0-16,-2 1 1 0,4-1 1 16,-2-1 2-16,0 6 1 15,-1-5 16-15,-1-1 3 0,0 4-10 16,-2-5-10-16,2 5 0 0,-2 0-2 15,0-5 0-15,0 5-1 0,0-4-1 16,0 3-23-16,0-3 13 0,0 1 12 16,0 1 6-16,0-1 13 0,2-4-17 15,6 5-2-15,-4-5-17 0,0 4-26 16,0-2 43-16,5 1 9 0,-5 1 13 16,0 3 0-16,0-2-22 0,-4 2-28 15,0 0 16-15,0 5 11 0,-6-5-1 16,-2 1 2-16,-1-1 19 0,3-2-19 15,0-2-28-15,-2 4 3 16,4-3 25-16,-1-2-1 0,1 1 1 16,2 1 22-16,2-2-22 0,0 1 0 15,0 3-25-15,0-3 21 0,2 1 1 16,0-1 1-16,0 6-10 0,1-2 9 16,-1 4 2-16,0-4-1 0,-2 5 1 15,0 2 1-15,2-3 0 0,-2 3 1 16,0-4-2-16,0 4 0 0,0-2-2 15,0 2-1-15,0-3-8 0,-2 0 9 16,0-1 3-16,2 1-3 0,-2 1 0 16,-1 2 3-16,1-4 0 0,0 4 0 15,-2-3-1-15,-2 3 1 0,4-2-3 16,-4 6-13-16,-7-4 1 0,5 0 2 16,-6 3 11-16,1-3 0 15,-5 0-1-15,-1 0 0 0,0 0 3 16,3 2 0-16,-1-2 0 0,-1-3 3 15,1-1 9-15,5 1-11 0,-3-6 0 16,7 6-1-16,-4-4-1 0,1-4-2 16,-1 6 1-16,2-2 0 0,-3 0-10 15,5 0 11-15,-5-1-3 0,5 1 1 16,-4 0 2-16,4 0 0 0,-3 1 1 16,1 0 15-16,0-1-15 0,-3-2 0 15,1 5 0-15,-1-3-13 0,-1 0 12 16,4 1-11-16,-7 4 9 0,5-5 0 15,-3 3 2-15,1-3-1 16,1 6 1-16,-1-6 1 0,3 3 19 16,-1 1 9-16,4-1-26 0,-5 3-1 15,7 1-1-15,-6 0 0 0,6 0-2 16,-5 0-20-16,-1 0 0 0,1 3-9 16,-3 1 0-16,-3 3 12 0,5-4 18 15,-7 4 1-15,1 0 1 0,-5 0 15 16,5 0-14-16,-5 0 13 0,2 0 1 15,0-3-13-15,7 1 16 0,-5-1 3 16,1-1-6-16,1 1-4 0,5-4 7 16,-5 0-17-16,7 0 1 0,-2 0 0 15,-5-4-2-15,7 6-1 0,-3-5 0 16,3 3-2-16,-2-4-17 16,1 4 7-16,-1 0-4 0,4-3 4 15,-1 8-1-15,-1-5 10 0,4 3 0 16,-3-2 3-16,-1 2 2 0,6 1 1 15,-2-1 0-15,-2-3-2 0,1 4 0 16,1-1-1-16,-2-3 0 0,2 5-2 16,-3-1-10-16,-1-1-4 0,4 1 4 15,-2-1-4-15,-5 1 14 0,7-1-11 16,-4 1 12-16,1-1-1 0,1 1-11 16,-4-1 13-16,3 4 0 0,-1-3 0 15,2 3-1-15,-7-3 0 0,7 3-2 16,-6 0-16-16,3-4 16 15,-3 4 0-15,-3 0-10 0,3 0 12 16,-1 0 1-16,-3 0 1 0,3 0 1 16,-1 0 11-16,-3 0-12 0,3 0 1 15,3 0 0-15,-3 0-1 0,1 0 0 16,5 4 2-16,-5-4 0 0,5 0 12 16,-4 0-2-16,5 0 0 0,-5 0 5 15,3 0-5-15,-1-4-10 0,2 4 0 16,-5-3-3-16,5-1 0 0,-5 2-15 15,1 2 2-15,2 0-6 0,-5-3-9 16,1 3 12-16,1 0 0 0,-4 0 13 16,-1 0 1-16,1 0 1 15,1 0 1-15,3 0 13 0,-4 0-1 16,3 0 4-16,4 0 3 0,-3 0 9 16,1 0-6-16,3-4 9 0,-3 1-5 15,6-1-23-15,-7 1 15 0,7-1-5 16,-7-3-13-16,7 0-2 0,-4 4 0 15,5-4-1-15,-3-2-16 0,-2 6 3 16,3-1-3-16,-3-3 1 0,4 4 2 16,-5-1 3-16,7-3 11 0,-6 4 1 15,3-1 0-15,-1 1 1 0,-2-1 0 16,1-3 3-16,-3 4 10 0,-1 1-11 16,3-1 20-16,-4-4-10 0,-1-4-8 15,3 4 11-15,-3 0-15 0,-4-7 0 16,3 9 2-16,-1-5-2 0,3-1-2 15,-5 1-1-15,0-1-13 0,5 3 4 16,-5-3 10-16,2 4-11 16,5-3 1-16,-5-1 11 0,3 1 1 15,-3 4 1-15,7-1 1 0,-5-3 14 16,-1 3 5-16,5-3-8 0,-1-1-12 16,-5 2 12-16,7-1-10 0,-3-4 12 15,-3 3-15-15,7-2 1 0,-5 0-3 16,3-1 2-16,1 0-15 0,-2 0 15 15,3 2-2-15,-3 2-2 0,5-4 4 16,-5 0 0-16,6 5-2 16,-5-1 2-16,5-4 2 0,-2 3-1 0,-1-3 12 15,-1 2-13-15,2-2 2 16,-3-3-2-16,3 1 1 0,2-1 1 16,-5-4 11-16,5 5-13 0,-4-5-2 15,5-3 2-15,-3 8 1 0,4-5-1 16,0 2-2-16,-3-2-1 0,3 0-1 15,2 5-8-15,0-1 11 0,0-1-2 16,-4 6 1-16,3-5-11 0,3 3 12 16,-4-4-1-16,-2 6 1 0,4-5-12 15,0-4 13-15,-3 5 0 0,1-1 0 16,0-8-2-16,2 9 1 0,0-4-2 16,0 0 2-16,-1-1-2 0,1 1 1 15,2 4 0-15,2-2 0 16,-2-3 0-16,2 9 0 0,-2-2-19 15,2 0-175-15,-6 0 51 0,-4 7-97 16,1 2-129-16,-7 2 4 0,-1 3-174 16,-1 3-37-16,3 2-132 0,-8 2-38 0</inkml:trace>
  <inkml:trace contextRef="#ctx0" brushRef="#br0" timeOffset="-189409.65">25444 13930 3052 0,'0'0'608'15,"0"0"-466"-15,0 0 25 0,0 0-47 16,0 0-49-16,62-64-5 0,-49 53 27 16,-5 1 19-16,0-4-4 0,-2 9-52 15,-6-2-43-15,-2 0-11 0,-10 0-2 16,-7 3 56-16,3 1 51 15,-9-4 62-15,-4 3-10 0,2-3-34 16,-4 2-16-16,0 5 10 0,6-7 20 16,-2 4-18-16,5-1-18 0,3 1-24 15,5 3-22-15,1 0-21 0,5 0-20 16,-2 7-16-16,8 3 12 0,-3 6 56 16,3 1-67-16,0 6 76 0,2 12-34 15,0-2-16-15,0 2-9 0,0 5-3 16,2 4 6-16,0-1 0 0,5 1 0 15,-5 3 0-15,6 2 0 0,-2 1-3 16,0-3-6-16,3 4-9 0,-3-4 21 16,2 0-9-16,-4 0-12 15,4-3-1-15,-3-6 0 0,1 2 0 16,-6-7 10-16,4-5-8 0,-4-1-1 16,4-7-3-16,-4-6-33 0,0-1-42 15,0-6-51-15,2-4-40 0,-2-3-18 16,2 0-31-16,-2-10-94 0,2-6-222 15,-2 5-736-15,0-39-1079 0</inkml:trace>
  <inkml:trace contextRef="#ctx0" brushRef="#br0" timeOffset="-189159.78">25076 14389 3320 0,'0'0'766'0,"0"0"-359"15,0 0 2-15,0 0-155 0,0 0-102 16,0 0 39-16,0 0 18 0,0 0-73 16,0 0-60-16,0 0-37 0,42-3-12 15,-24-1-5-15,3-3-7 0,6 0-15 16,2-5 0-16,10 1-15 0,0-2-46 16,7-5-26-16,-1 6-34 0,1-2-52 15,-1 3-39-15,-1 1-14 0,-9 3-24 16,0 4-107-16,-8 3-186 0,-9 0-246 15,-9 10-237-15,-5-3-139 0</inkml:trace>
  <inkml:trace contextRef="#ctx0" brushRef="#br0" timeOffset="-188627.29">25779 14461 2493 0,'0'0'1162'0,"0"0"-851"0,-70 12 118 15,49-9-4-15,7 1-171 0,-7-1 33 16,0 1-35-16,1 3-92 0,-1-4-103 16,6 4-57-16,11-3-15 0,4-1 15 15,19 1 52-15,12-4-4 16,8 0-12-16,1-4-9 0,-1-3-10 15,-2 0-17-15,4-3-2 0,3-1 0 16,-3 4-1-16,-10 2-15 0,-4 5-6 16,-6 0-6-16,-9 0 30 0,-8 9 15 15,-4 8 15-15,-8 4-6 0,-9 2 1 16,-3 5 14-16,-3 1-3 0,-2 3-3 16,0-3 0-16,5-1-12 0,1-1-6 15,7-7-15-15,5-4 1 0,7-2 14 16,0-7 12-16,15 0 0 0,6-3-9 15,1-4-6-15,3 0-10 0,4 0-2 16,2-4-1-16,0 1-1 0,-4 3-19 16,-4 0 0-16,-3 0 0 15,-5 7 21-15,-7 7 3 0,-6 5 24 16,-2 2 3-16,-12 5 9 0,-5 5 18 16,-3-1-9-16,-3 1 97 0,-2-1-22 15,-4-4-63-15,2-2-39 0,4-6-9 16,7 1-9-16,-1-8-3 0,3-4-21 15,6-7-54-15,4 0-60 0,-1-4-55 16,5-10-30-16,0-5-48 0,7-2-214 16,-3 4-632-16,8-43-1124 0</inkml:trace>
  <inkml:trace contextRef="#ctx0" brushRef="#br0" timeOffset="-188227.2">26606 13997 2621 0,'0'0'741'0,"0"0"-288"16,0 0-27-16,0 0-91 0,0 0-153 16,-12-67 32-16,12 57 15 0,0-4-61 15,0 4-35-15,4-1-23 0,0 6-32 16,0 1-11-16,-2 4-4 0,0 4 4 15,-2 8 23-15,0 5 43 16,-8 8-27-16,-5 8-28 0,-7 4-15 16,-3 3 3-16,-6 9 22 0,-2 1 5 15,-4 4-18-15,2 0-30 0,-2 0-24 16,6 0-19-16,2 1-1 0,6-5-1 16,7 4-2-16,5-7-13 0,7-3 15 15,2-4 0-15,9-9-2 0,1 3 1 16,11-12 0-16,1-1-2 0,7-7-21 15,0-3 0-15,2-8-18 0,6-3-30 16,-3 0-24-16,5-7-13 0,-4-3-26 16,-2-4-37-16,-4-4-76 0,0 2-176 15,-6-1-285-15,-7 3-761 0,1-9-1021 16</inkml:trace>
  <inkml:trace contextRef="#ctx0" brushRef="#br0" timeOffset="-187910.2">26852 14248 3469 0,'0'0'694'16,"0"0"-276"-16,0 0 37 0,0 0-154 15,0 0-137-15,0 0 30 0,0 0-33 16,0 0-113-16,0 0-9 15,0 0 0-15,-19 16-2 0,32-3-19 16,5 8-15-16,1-1 9 0,4 1-11 16,-1-1 0-16,3 3 0 0,0-2-1 15,2-2-15-15,-4 2-18 0,1-3-22 16,-1-3-17-16,0-1-10 0,0-3-24 16,-3-1-18-16,-3-3-34 0,-1-7-24 15,-3 0-23-15,-1 0-55 0,-1-7-160 16,-3-3-324-16,-2-1-505 0,4-29-592 0</inkml:trace>
  <inkml:trace contextRef="#ctx0" brushRef="#br0" timeOffset="-187728.54">27265 14204 2372 0,'0'0'1160'0,"0"0"-623"16,0 0-9-16,-62 16-46 16,46-2-105-16,-9 3-17 0,-2 6-73 15,-6 8-97-15,-6 3-97 0,-1 2-54 16,7 3-24-16,-2 1-13 0,6-4-2 15,5-3-2-15,3 2-16 0,4-5-54 16,5-2-63-16,6-5-34 0,2-3-15 16,4-6-10-16,8-7-21 0,6-7-68 15,3 0-179-15,4-7-288 0,-5-3-570 16,19-41-529-16</inkml:trace>
  <inkml:trace contextRef="#ctx0" brushRef="#br0" timeOffset="-187405.99">27292 13838 2771 0,'0'0'1090'0,"0"0"-630"0,0 0-86 16,0 0-91-16,0 0-170 0,0 0 9 16,0 0 69-16,0 0-15 0,0 0-70 15,66 21-30-15,-47-4-13 0,2-1 13 16,1 12 42-16,1 5-4 0,2 14-26 15,-2 14-13-15,-3 14-9 0,-5 9-18 16,-9 5-9-16,-6 2-5 0,-4-8-10 16,-6-8-1-16,1-21-23 0,1-10 0 15,2-14 0-15,2-9 1 16,0-1-1-16,-3-7-3 0,-1 4-12 16,2 4 0-16,-9-2-15 0,5 2-16 15,-2-7-23-15,-3-2-45 0,1-8-61 16,-1-1-79-16,3-3-100 0,1-3-167 15,7-6-698-15,8-29-1039 0</inkml:trace>
  <inkml:trace contextRef="#ctx0" brushRef="#br0" timeOffset="-186926.96">28514 13916 2662 0,'0'0'673'0,"0"0"-232"16,0 0 20-16,0 0-95 0,0 0-50 15,0 0 81-15,0 0-45 0,0 0-116 16,0 0-97-16,0 0-46 0,-13 11-17 15,13-8-1-15,-6 1 6 0,-6 1-36 16,-7 6-44-16,-8 6 11 16,-4 4 18-16,-10 2 1 0,0 5-1 15,-1-2 0-15,-3 2-18 0,1 5-10 16,7-4 10-16,4 3-12 0,8-6 0 16,9-5 0-16,5 0 12 0,11-6 15 15,5-1 9-15,7 0 0 0,7-7 21 16,3-1 21-16,5-3-39 0,4 1-24 15,2-4 0-15,2 0-3 0,3-7-11 16,-1 1 2-16,2 3-1 0,-2-4-2 16,3 3-3-16,-1-3-27 0,-2 4-21 15,0 3-30-15,-2-4-33 0,-4 4-30 16,0 0-28-16,-4 0-15 0,-6 4-42 16,-2 3-104-16,-7-4-172 15,-4 4-172-15,-6-3-515 0,-20-1-527 0</inkml:trace>
  <inkml:trace contextRef="#ctx0" brushRef="#br0" timeOffset="-186676.99">28189 14616 2752 0,'0'0'2008'0,"0"0"-1665"16,0 0-69-16,0 0 41 0,0 0-100 15,0 0 5-15,0 0 24 0,0 0-120 16,0 0-70-16,0 0-27 0,62 3-27 16,-31-6 0-16,4-1-12 15,9 4-6-15,-5 0-51 0,11 0 2 16,-3 7 40-16,3-3-93 0,0 3-67 16,1-2 6-16,1 2-64 0,-7 0-165 15,3-7-224-15,-15 0-734 0,27-10-1415 0</inkml:trace>
  <inkml:trace contextRef="#ctx0" brushRef="#br0" timeOffset="-186077.39">29525 14274 2327 0,'0'0'1849'0,"0"0"-1588"0,0 0-106 16,0 0 158-16,0 0-108 0,0 0-83 15,0 0 33-15,0 0 6 0,0 0-85 16,0 0-40-16,-58-51-15 0,39 51-20 16,1 4 0-16,-7 3 11 0,0 10 3 15,-4 2 16-15,0 9 14 0,-2 2-12 16,4 5-3-16,-2 5 13 16,7 0 23-16,1 4 61 0,11-8-52 15,3 6-23-15,7-9-7 0,2-1-6 16,13-6 0-16,8-5 0 0,8 2 12 15,4-9 25-15,4-4-25 0,7-7-27 16,-1-3-12-16,5 0-12 0,3-7-17 16,-5-6-31-16,-1-1-31 0,-1-2-23 15,-5-2-12-15,-10-2-28 0,-4 0-42 16,-6-1-55-16,-9 4-134 0,-6 5-316 16,-12-9-993-16</inkml:trace>
  <inkml:trace contextRef="#ctx0" brushRef="#br0" timeOffset="-185392.29">29839 14649 82 0,'0'0'2598'0,"0"0"-2011"15,0 0-32-15,0 0 18 0,0 0-154 16,0 0-85-16,0 0 15 0,0 0-76 16,0 0-101-16,0 0-54 15,-6-51-25-15,20 48-17 0,7-1-25 0,4 1-27 16,6-1-24-16,-2 4-2 0,2 0-19 15,0 0-3-15,-5 4-9 16,-5 6-4-16,-2 4-20 0,-13 0 30 16,-6 5 15-16,-2 6 12 0,-11-2 3 15,-7 1 15-15,-3 2-3 0,-2-1 0 16,0-3-3-16,1-1-9 0,3-3-1 16,11-3 10-16,-3-4-9 0,13-1 18 15,9-3 22-15,9-3-10 0,11-4-33 16,4 0-1-16,8 0-29 0,5-4 0 15,4-3 8-15,-3 4 10 0,-3-1 9 16,-3 1-15-16,-6 3-3 0,-8 0-3 16,-9 3 24-16,-9 4 3 0,-7 4 27 15,-4 3 0-15,-13 1-2 0,-7 6 14 16,-5-3 3-16,-4 8 0 0,-9-5 3 16,1 5 6-16,0-2 61 15,-3-1-1-15,3-2-42 0,8-4-39 16,2-1-32-16,7-2-1 0,7-7-15 15,3-3-45-15,8-4-57 0,4 0-46 16,6-4-99-16,2-3-233 0,11-26-1030 0</inkml:trace>
  <inkml:trace contextRef="#ctx0" brushRef="#br0" timeOffset="-180234.95">27067 15983 39 0,'0'0'310'0,"0"0"238"16,0 0-148-16,0 0-61 0,0 0-89 15,0 0-62-15,0 0-39 16,0 0-32-16,0 0-10 0,-6-7-1 15,6 7-9-15,0 0-26 0,0 0-26 16,0 0-14-16,0 0-31 0,0 0-48 16,0 4-26-16,0-1 12 0,4 1-157 15,2 3-134-15,-4 0-268 0,15 19-550 0,-40-70 922 16</inkml:trace>
  <inkml:trace contextRef="#ctx0" brushRef="#br0" timeOffset="-180009.88">27085 16625 775 0,'0'0'257'0,"0"0"-257"0,0 0-62 15,0 0 23-15,0 0 10 0,0 0 16 16,-31 68 11-16,27-57 2 0,0-3-3 15,4 3 3-15,0-4 12 0,6-4 27 16,5 1-33-16,-3-4-6 0,23 0-424 0</inkml:trace>
  <inkml:trace contextRef="#ctx0" brushRef="#br0" timeOffset="-179843.74">27011 17246 2699 0,'0'0'559'0,"0"0"-429"15,0 0-130-15,0 0-137 0,0 0 54 16,0 0-212-16,0 0-227 0,68 17-646 0</inkml:trace>
  <inkml:trace contextRef="#ctx0" brushRef="#br0" timeOffset="-178008.67">25481 17473 2730 0,'0'0'596'15,"0"0"-472"-15,-60-14 37 0,52 10 196 16,2 1-116-16,-2 1-116 0,-1-5 8 15,-1 0 62-15,0-3-20 0,6 3-80 16,0-4-28-16,1 2-6 0,3-1 6 16,-2 0-3-16,2-1-3 0,0 1 0 15,0-1 3-15,-6 6 6 0,4-2-13 16,-4 0-14-16,0 3-31 0,-7 1-12 16,5 3-1-16,-6 0 1 15,-1 3 0-15,3 4 3 0,-5 7 15 16,7 2 6-16,-5 5-2 0,7 2-10 15,-2 8-11-15,6-1 14 0,2 8-12 16,-1-1 9-16,3-1 0 0,0 4 3 16,0-1 10-16,0 1-4 0,5-3 0 15,-5 1-6-15,2-1 9 0,0-1-9 16,6-1-3-16,-2-2 0 0,0 0-9 16,7 2-1-16,-3-5-1 0,7 0-1 15,1 1 0-15,-1-5-18 0,-1-1-30 16,1-5-40-16,-3 0-33 0,-5-6-28 15,-5 0-24-15,-4-6 3 16,0-1-63-16,-11 0-106 0,-1-3-226 16,0-4-495-16,-19-7-623 0</inkml:trace>
  <inkml:trace contextRef="#ctx0" brushRef="#br0" timeOffset="-177771.89">25033 17970 3064 0,'0'0'715'0,"0"0"-467"16,-58 3 186-16,58-6 125 0,0-1-318 15,4-3-159-15,6 0 4 0,9-3 5 16,4-2-16-16,10 1-54 16,2-3-21-16,8 4-13 0,-1 3-8 15,1 0-15-15,-2 5-52 0,-3-1-28 16,-1 3-36-16,-8 3-37 0,2 2-50 15,-6 2-72-15,-5 4-127 0,-1-4-184 16,-7 0-442-16,11 3-709 0</inkml:trace>
  <inkml:trace contextRef="#ctx0" brushRef="#br0" timeOffset="-177176.4">25705 18111 3466 0,'0'0'971'0,"0"0"-890"16,0 0 220-16,0 0-16 0,0 0-191 16,0 0 1-16,0 0-34 0,0 0-60 15,0 0-1-15,0 0 2 0,-19 72 0 16,15-46-2-16,-2 5 3 0,-5-1-1 16,5 6 0-16,-2-4-2 0,-2-6-1 15,3-2 1-15,3-3 1 0,0-5 1 16,0-6 10-16,4-3 18 0,0-7 34 15,0 0 63-15,10 0 34 0,-1-7-86 16,-1-3-44-16,4-6-16 0,-1-8-3 16,3-2 0-16,-6-6-9 15,3-1 12-15,-7-5-13 0,2 1 10 16,-2 8-10-16,-4-3 10 0,0 6 3 16,0 5-15-16,0 7-36 0,2 9-61 15,0 5 10-15,7 2 63 0,-1 8 21 16,6 8 0-16,3 4 3 0,1-1 0 15,5 11 0-15,-2-6-3 0,2 2 0 16,-5-6 3-16,-1 3 1 0,-1-10 15 16,-3-4 5-16,-5 3 9 0,-4-11 39 15,-2 1 37-15,0-4-33 0,-2 0-43 16,0-7-15-16,0-4-13 0,0 1-1 16,0-6-1-16,0-1-21 0,6-1-12 15,3-1-13-15,-1-2 4 0,8 4 3 16,3 5 3-16,4 1 17 15,2 8 7-15,-1 3-6 0,3 0 15 16,-2 10 1-16,-2 6 1 0,0 1 0 16,-3 8 0-16,-5-6 1 0,-7 9 1 15,2-6 1-15,-6-1 10 0,-4-2-10 16,0-5 1-16,0 0-3 0,-2-3-19 16,-2-4-81-16,4-4-69 0,0-1-77 15,0-2-35-15,11-2-133 0,-5-5-620 16,33-35-1183-16</inkml:trace>
  <inkml:trace contextRef="#ctx0" brushRef="#br0" timeOffset="-176792.99">26790 17541 863 0,'0'0'1207'0,"0"0"-725"0,0 0 142 16,0 0-46-16,0 0-182 0,0 0-82 16,0 0-12-16,0 0-51 0,0 0-68 15,0 0-33-15,-39 36-17 16,32-15-15-16,-3 5-33 0,-2 6-24 15,1 1-13-15,-3 4-15 0,-1 4-15 16,5 0-5-16,-2-1-1 0,3 3-12 16,1-3 0-16,4 2-1 0,4-9-19 15,6 4-7-15,9-2 3 0,3-5-3 16,9-6-6-16,2-1-28 0,6-6-24 16,4-3-30-16,3-3-43 0,-1-6-31 15,-2-2-28-15,1-3-84 0,-5 0-201 16,-12 0-556-16,1-12-976 0</inkml:trace>
  <inkml:trace contextRef="#ctx0" brushRef="#br0" timeOffset="-176518.24">27119 17811 783 0,'0'0'3440'0,"0"0"-2896"0,0 0-259 16,0 0-38-16,0 0-162 0,0 0-9 15,0 0 33-15,0 0 0 0,62 16-58 16,-40-9-51-16,5 3-16 0,2 4-8 16,0 4-21-16,0 1-70 15,0 2-46-15,-2 1-4 0,0 3-8 16,-5-4 4-16,-1 1-12 0,0-1-32 15,-5-5-67-15,1-2-65 0,-1-4-101 16,-1-6-175-16,-3-4-479 0,11-14-547 0</inkml:trace>
  <inkml:trace contextRef="#ctx0" brushRef="#br0" timeOffset="-176320.53">27356 17767 3067 0,'0'0'1028'0,"0"0"-863"15,0 0 164-15,0 0 15 0,0 0-140 16,-53 70 25-16,44-52 20 16,5 6-83-16,-2-1-81 0,-2 5-52 15,-1-6-32-15,1 10-1 0,-2-10-36 16,2 6-85-16,-1-5-70 0,-1-2-52 16,4-5-22-16,-3 1-94 0,5-10-291 15,4 0-761-15,13-21-709 0</inkml:trace>
  <inkml:trace contextRef="#ctx0" brushRef="#br0" timeOffset="-175993.09">27458 17389 2202 0,'0'0'761'0,"0"0"-196"0,0 0-45 16,0 0-96-16,-13-68-186 0,23 64-69 15,5 1 8-15,4 0-6 0,5-1-46 16,5 8-19-16,4 6 3 0,7 16 15 16,5 16-18-16,-4 2-42 0,-3-1-40 15,-9 8-6-15,-7-11-7 0,5 10-10 16,0 8-1-16,-4 0 0 0,-2-8-1 16,-5 1-14-16,-4-4-12 0,-5-2-7 15,-7-1 11-15,-2-8 23 0,-9 1 21 16,-5-6 1-16,-7-4-7 0,0-3-15 15,-2-7-14-15,3-4-41 16,3-3-72-16,5-3-79 0,5-7-83 16,9 0-139-16,4-7-195 0,5 0-738 15,42-33-1183-15</inkml:trace>
  <inkml:trace contextRef="#ctx0" brushRef="#br0" timeOffset="-175642.98">28673 17361 1322 0,'0'0'2173'0,"0"0"-1595"0,0 0-137 16,0 0-47-16,0 0-222 16,0 0-90-16,0 0 12 0,0 0 25 15,0 0-10-15,0 0-51 0,-58 51-22 16,6-13 4-16,-3-1 2 0,5-1 12 15,11-8 4-15,8-9 27 0,-2 6-1 16,0 1-39-16,-3 5-28 0,12-8-17 16,9 1 0-16,9-6 2 0,6-2 34 15,19 5 27-15,14-8 94 0,18 0-46 16,22 1-51-16,-5-11-45 0,-8 1-15 16,-15-1-3-16,-16-3-12 0,6 0 0 15,3 0 0-15,5 0-21 0,0 0-33 16,-5 0-34-16,-7 0-32 0,-7 0-67 15,-9 4-59-15,-5-1-88 16,-10 4-140-16,0-3-632 0,-29 4-836 0</inkml:trace>
  <inkml:trace contextRef="#ctx0" brushRef="#br0" timeOffset="-175419.95">28408 18003 3536 0,'0'0'760'16,"0"0"-404"-16,0 0 113 0,0 0-323 16,0 0-115-16,0 0 60 0,0 0 37 15,0 0-31-15,0 0-55 0,102 21-21 16,-24-25-21-16,17 1-24 0,7-1-43 16,-13 4-87-16,-23 0-56 15,-23 0-34-15,-20 0-8 0,-2 0-103 16,-3 0-108-16,1 0-250 0,-5 0-574 15,5-7-603-15</inkml:trace>
  <inkml:trace contextRef="#ctx0" brushRef="#br0" timeOffset="-174909.82">29560 17452 2621 0,'0'0'744'15,"0"0"-279"-15,0 0 86 0,0 0-205 16,0 0-183-16,0 0-25 0,-21-37 20 16,13 30-57-16,-2 0-59 0,-7 5-30 15,-2-1-8-15,-5 3 8 0,-7 5-12 16,-2 9 2-16,-5 7 10 0,-3 5 6 15,2 6 22-15,4 1 2 0,1 3-12 16,10 3-14-16,5-6-14 0,13 4 1 16,6-3 9-16,14-7 9 0,9 1 3 15,6-6 16-15,10-1-13 0,7-3-15 16,1-10-12-16,5 3-1 0,-2-8-11 16,3 1-15-16,-5-4-43 0,-3-4-42 15,-1-6-31-15,-7 1-31 0,-4-5-37 16,-6-3-96-16,-4 3-269 15,-7 1-772-15,7-18-1147 0</inkml:trace>
  <inkml:trace contextRef="#ctx0" brushRef="#br0" timeOffset="-174109.9">29969 17787 1725 0,'0'0'1174'0,"0"0"-835"0,0 0-77 16,0 0 16-16,0 0 12 0,0 0 40 15,0 0-43-15,0 0-72 0,0 0-28 16,0 0-20-16,15 50-24 15,-15-39-46-15,-2 6-36 0,-5-1-37 16,1 1-22-16,-4 8-1 0,-1-6 0 16,1 5-1-16,0-1-1 0,6-2-23 15,-7 0-3-15,7-5 2 0,2-3 10 16,2-2 15-16,0-4 22 0,4-4 17 16,5-3 6-16,-1-3 22 0,6-8-3 15,-3 1-16-15,5-7-15 0,-3-3-6 16,1-1-8-16,3-1-7 0,-5-3-10 15,2-1 13-15,-1-2-13 0,-3 2 1 16,0 2-1-16,-1 1 10 0,-3 2 0 16,0 4 3-16,0 3-15 0,-4 5-45 15,0 6-52-15,-2 3-9 16,0 3 61-16,0 6 43 0,0 8-1 16,0 4-12-16,0-2 2 0,0 9 11 15,7-5-1-15,-1 5 2 0,4-7 1 16,3-2 16-16,-3-2 11 0,2-3 3 15,-1-5 6-15,-1-6 10 0,2 1 14 16,-5-4-2-16,1-4-28 0,0 1-15 16,3-6-13-16,1-5-2 0,-2 0-18 15,7 0-6-15,3 2 0 0,5-2-1 16,2 0 4-16,6 4-6 16,-2 1-3-16,0 6 15 0,2 3-4 15,-8 3 17-15,-4 9 2 0,-3 6 28 16,-9 3 14-16,-5 1-9 0,-2 10-18 15,-2-3-12-15,0 1-3 0,-6 1-12 16,4-4-15-16,0 1-55 0,2-9-102 16,0-5-90-16,10 0-98 0,0-11-398 15,32-17-1471-15</inkml:trace>
  <inkml:trace contextRef="#ctx0" brushRef="#br0" timeOffset="-171125.86">31517 13332 1193 0,'0'0'82'0,"0"0"97"16,0 0 120-16,0 0-137 0,0 0-35 15,-31-57-14-15,19 32-41 0,2 3-8 16,1-13-44-16,-1 1-19 0,6-2 0 16,-2-4 12-16,2-9 16 0,1 5 16 15,3-3-3-15,0-10-6 16,0 6-4-16,0-13 4 0,0-3-14 16,-8-8-6-16,-4-15-16 0,-17-12 0 15,-10-2-16-15,-9 3 3 0,-6 5 0 16,1 12 13-16,-3 9 20 0,2 5 70 15,-6-1 4-15,6-1-33 0,-4 6 0 16,7-6-29-16,-1 1-16 0,0 10-14 16,7-2 17-16,4 9 10 0,8 12-29 15,6 9 0-15,-13 0-2 0,-13-9-17 16,-34 2 0-16,-17 10-26 16,-13 13-16-16,-3 13 16 0,0 4 16 15,4 11 6-15,11-4 10 0,10 7 0 16,22-2-3-16,22-2-6 0,13 4 2 15,11 0-18-15,1-2-1 0,1 2 10 16,-12 14 3-16,-13 12-3 0,-10 18 29 16,-10 22 3-16,-3 21 36 0,1 21-10 15,2 8 3-15,4 4 4 0,6 2-17 16,6-5-6-16,4 5-11 0,-1-5 18 16,9 3-20-16,11-5 0 0,13 3-4 15,14-4 4-15,4 1 37 0,12-5 24 16,4 8-36-16,3 1-25 0,-2 5-3 15,-1 6 2-15,-14 8-15 0,-4 10 3 16,-16 11-3-16,-18 10-3 0,-11 5-7 16,-11 11-3-16,-14 7 13 15,-3-2-36-15,1 2 11 0,4-7 15 16,5-7-7-16,14-13 11 0,5-10 19 16,13-13 1-16,10-12-23 0,9-7 10 15,14-10 14-15,0-5-1 0,12-7-14 16,5-10 16-16,-1-4 18 0,3-3-16 15,0 3-4-15,-3-4 2 0,3 3-26 16,2-13 26-16,-7-10 98 0,5-6-47 16,-3-13-18-16,7 6-32 0,8-3-1 15,2-7 3-15,19 13-3 0,14-17 22 16,19-4-6-16,22-10-16 0,9-11-65 16,10-17-61-16,6-1-33 15,3-3 1-15,-3-4 38 0,-8 3 90 16,-10 1-12-16,-15-4-49 0,-27 0 91 15,-18 3 36-15,-17-3 130 0,-16 4 31 16,-1-4-6-16,-7 0-13 0,3 0-59 16,3 0-6-16,-5 0 12 0,5 0 19 15,-7 0 45-15,-7 0-46 0,1-4-143 16,2 1-9-16,4-8-52 0,13-8 17 16,21-16 44-16,24-22 14 0,33-27 2 15,26-28-16-15,3-17-2 0,0-8-61 16,-8-12-17-16,-14-2-7 0,-5-12 27 15,-2-2 34-15,-12-5 7 16,-6-6 6-16,-12 2 10 0,-11-2-13 16,-21 7 16-16,-8-1 22 0,-12 1 33 15,-9-2-7-15,0-8-29 0,-3-4 35 16,-1-2 16-16,-2-9-3 0,-6-5-22 16,0-3-10-16,-14-7-12 0,-9-11-23 15,-8-7-2-15,-12 2-61 0,-15-2-11 16,-21 4-12-16,-18 10 13 0,-31 18-8 15,-21 12 17-15,-18 14 16 0,-13 20-45 16,0 15 9-16,10 16-9 0,17 23-17 16,19 20-142-16,47 28-319 0,13 11-942 15</inkml:trace>
  <inkml:trace contextRef="#ctx0" brushRef="#br0" timeOffset="-131442.06">25884 12383 737 0,'0'0'437'16,"0"0"-226"-16,0 0 4 0,0 0-69 16,0 0 23-16,0 0-23 0,0 0-22 15,0 0-44-15,0 0-31 0,-33-42-4 16,29 37-22-16,2 2-6 15,2-4-17-15,0 3-3 0,-2 1 0 16,0-4-8-16,2 3 11 0,-2-3 23 16,2 4-21-16,-2-1-1 0,0-3 1 15,-2 6 11-15,-2-6 32 0,3 3-3 16,-5 1-26-16,-4-1-3 0,1 4 10 16,-3 0 9-16,-9 0 13 0,1 0 13 15,-1 7 0-15,-4 0-16 0,-2 2-13 16,-2-2-10-16,4 7-15 0,0 0-2 15,0 0 1-15,3-6-2 0,-1 13 15 16,0-3-3-16,-2 1 0 0,4 5 0 16,-1 3 19-16,1 4 22 15,-2 2-6-15,-2 11 23 0,-8 13 2 16,2 11 4-16,-4 13 12 0,10-6-28 16,6-18-26-16,11-13-23 0,8-16 14 15,2 1-4-15,0 4 19 0,4 13 7 16,6 1-1-16,11-4-2 0,12-2 2 15,12 2 3-15,13-4-6 0,21-6 19 16,8-16 6-16,12-13 10 0,-2-4-6 16,-10-14-11-16,-19-4-12 0,-22 4-28 15,-13 2-19-15,-11-2 9 0,-5 0-9 16,2-3 13-16,5-9 12 0,7-15-12 16,-2-16-13-16,-4-22-1 0,-17-11 0 15,-8-15-2-15,-8 4 1 0,-11 7 0 16,-1 5 0-16,-1 19-1 0,0 12 0 15,7 11 0-15,-3 16 15 16,1 12 23-16,3 1-11 0,-3 1-27 16,-11-1 0-16,-16 6-27 0,-17 9-14 15,-29 10-2-15,-15 43 15 0,-13 24 3 16,3 18-6-16,17 2-97 0,24-3-134 16,26-13-60-16,10-15-111 0,16-18-299 15,13 3-823-15</inkml:trace>
  <inkml:trace contextRef="#ctx0" brushRef="#br0" timeOffset="-130525.86">25994 10903 1679 0,'0'0'215'0,"0"0"-185"0,35-60-30 16,-24 50-3-16,-5 3-16 0,2-4 19 15,0 1 2-15,1-1 28 0,-1 3 18 16,-4 1 4-16,-2 0-19 0,-2 0-7 16,-8 7 3-16,-5 0 3 0,-5 0 46 15,-3 0 19-15,-4 10 7 0,-6 1-11 16,-4 1-6-16,2 5-19 0,-6-3-7 16,-1 6-16-16,1-3-3 15,0 0-10-15,-2 1 4 0,1-2 6 16,-1 1-7-16,4 4-3 0,0-5 3 15,-5 5 4-15,9 1-7 0,-4 6-7 16,-4 9 1-16,1 13-23 0,-1 18 13 16,2 13 26-16,14 18 5 0,17-1-27 15,8-4-8-15,14-19-8 0,3-21-1 16,1-21 0-16,-3-10 29 0,3-6-13 16,1 1 0-16,8-1 45 0,4-1 94 15,12 5-12-15,17-7-11 0,10-11-10 16,21-13-8-16,11-25-26 0,-13-2-42 15,-19 1-30-15,-21 4-17 0,-7-5-1 16,7-20-1-16,1-18-12 16,-5-31-26-16,-20-3-36 0,-19-6-17 15,-20 7-13-15,-19 7 47 0,-13 9 13 16,-11 11 22-16,-12 13 22 0,-13 25 66 16,-7 18-6-16,-4 20-7 0,-4 7-8 15,6 15-11-15,20 8-12 0,22 1-22 16,5 10-14-16,9 19-18 0,4 16-75 15,0 14-227-15,21-4-121 0,6-17-246 16,2 1-735-16</inkml:trace>
  <inkml:trace contextRef="#ctx0" brushRef="#br0" timeOffset="-129759.85">24936 11326 1436 0,'0'0'338'16,"0"0"-91"-16,0 0-104 0,64-41-91 15,-56 34-23-15,4 1 26 0,-3 3 26 16,1-4 58-16,-4 0 16 0,-2 3-59 16,-4 4-63-16,-6 0-32 0,-6 0 24 15,-3 0 11-15,-5 4 18 0,-3 3 11 16,-6 3-5-16,0-1-5 16,2 2-4-16,-4-1-3 0,0 4-10 0,2-4 7 15,-2 3 12-15,0-3 10 16,0 11 16-16,-4-5 3 0,2 1 5 15,-4 11-9-15,-3-2-31 0,3 11-10 16,-8 1-7-16,-1 6 1 0,-3-1-22 16,-3 5 5-16,2 2 1 0,1 1-3 15,3-1-14-15,3-3-2 0,4-1-1 16,10-6-2-16,4 0 0 0,4-3-10 16,7 1 12-16,10-5 1 0,4 0 13 15,0-1 9-15,4-3 21 0,10 3 27 16,3-3 11-16,-3-1-25 0,7-2-21 15,0-1-17-15,1 1-5 16,1-2-12-16,0-4 1 0,2 7 0 16,1-7 10-16,5 4-8 0,0-3 11 15,9 2-3-15,11-2-10 0,16-2 2 16,17-2-2-16,-9-3 9 0,-13-7-11 16,-15-3-3-16,-20-1-44 0,0-3-46 15,8 2-19-15,-4 1 8 0,2-3 22 16,-12 0 26-16,-13 0 43 0,-8 0-173 15,-14 0-144-15,-9 0-51 0,-4-3-11 16,-10-2-74-16,6 1-191 0,-35-10-457 0</inkml:trace>
  <inkml:trace contextRef="#ctx0" brushRef="#br0" timeOffset="-129326.03">24599 12251 1672 0,'0'0'457'0,"0"0"-266"16,0 0-55-16,0 0-23 0,0 0-71 16,0 0 55-16,0 0 29 0,0 0 21 15,0 0-9-15,0 0-26 16,-9-18-10-16,12 25-10 0,1 7-12 15,-2 0-14-15,0 4-5 0,2 1-33 16,6 5 4-16,1-5 6 0,7 9 21 16,3-1 11-16,6 0-17 0,8 0-6 15,0 1-19-15,8-6-27 0,1 6-1 16,1-2-18-16,-3-1 2 0,-5-3 13 16,-8 3-15-16,-6-1 18 0,-11-5 3 15,-8 2 22-15,-8-2 13 0,-17 2 19 16,-18 0 15-16,-19-1 31 0,-12 4 18 15,0-10-6-15,12-5-32 0,14-2-27 16,17 0-22-16,-2-4-24 16,1 1-10-16,-10 3-12 0,5-1-7 15,6 1-18-15,7-3-80 0,3-2-63 0,3-2-58 16,10 3-57-16,-1-3-60 16,3 0-141-16,0-19-731 0</inkml:trace>
  <inkml:trace contextRef="#ctx0" brushRef="#br0" timeOffset="-128825.55">24491 10995 1850 0,'0'0'257'0,"0"0"-24"0,0 0-52 15,0 0-94-15,0 0-3 0,0 0 99 16,0 0 29-16,0 0-30 0,0 0-42 15,0 0-35-15,23 7-25 0,-11-10-30 16,-1-4-12-16,7 3-19 0,3-3-3 16,2 4-16-16,10 3-3 15,0 0-16-15,4 10 6 0,4 1-3 16,1 1 13-16,1 5-13 0,1 8 4 16,-1-6 10-16,-6 2 2 0,-6 0 0 15,-6-2 1-15,-4-5 0 0,-5-4 15 16,-10 1 31-16,-6-6 10 0,-6 2-7 15,-8-4 7-15,-7 1 15 0,-2 3-12 16,-1 0-20-16,-1 3-26 0,-2 2-14 16,2 6-22-16,2 3 6 0,1 2 4 15,1 8-1-15,4-1 10 0,-1 6-78 16,7 6-115-16,-3-2-44 0,6 0-60 16,-5 7-91-16,9-12-298 0,-17 35-898 15</inkml:trace>
  <inkml:trace contextRef="#ctx0" brushRef="#br0" timeOffset="-115025.89">30490 11839 1205 0,'0'0'212'0,"0"0"-56"0,0 0 0 15,0 0-33-15,0 0-12 0,-12-64-40 16,10 53-35-16,2-1-17 0,0-2-19 16,0 0-2-16,0 0 1 0,0 4 1 15,0-3 3-15,0-1 17 16,0-3-17-16,0 1-3 0,-9-1-1 15,-3-4-11-15,-5 5 12 0,-10-8 0 16,-8 3 0-16,-12-5-13 0,-19-2 10 16,-15-5 3-16,7 10 16 0,14-1 10 15,12 6 6-15,21 9-2 0,-8-8 9 16,-2-4-23-16,-9 5-6 0,-3-12-10 16,3 8-15-16,3-3 14 0,0 2 0 15,3 5-18-15,3-1-17 0,0 3 4 16,-9 3 16-16,-5 4-14 0,-15 6 11 15,-15 1 0-15,-12 5 18 16,-8 12-1-16,14 4 2 0,16-9-1 16,26 2-1-16,20-7 1 0,5 4-1 15,3-1-24-15,-6 3 0 0,-6 1 23 16,-2 6 3-16,2 7 42 0,-4 4 29 16,0 9 20-16,-2 14-13 0,-6 14-4 15,1 12-6-15,1 18-26 0,6 7-3 16,15-4 6-16,7-9-3 0,11-11 6 15,4-6-31-15,17-6 24 0,4-1-8 16,12 4-17-16,8-4-13 0,7-2 0 16,6-1 23-16,4-1-7 0,-2-3-18 15,0 0 12-15,4-3-10 0,-14-11-1 16,-7-10 18-16,-4-8-18 0,-14-8-2 16,2 4 0-16,2-6 19 0,12 12-16 15,15 6 10-15,19 3-9 16,15 4-1-16,12-10 13 0,22-18-14 15,2-9-2-15,10-14 1 0,3-16 0 16,-5-11 1-16,-6-3 0 0,-8-10-1 16,-14-4 11-16,-24 4-11 0,-11-10 0 15,-14-4 12-15,-15-7-13 0,-5-6-25 16,-20-4-4-16,-15 5 3 0,-4-13 26 16,-15-1 2-16,-6-4 17 0,-10-1-6 15,-2 1-10-15,-4 0 20 0,2 2-7 16,-1 2-3-16,3 3 3 15,6-4-14-15,5 7 0 0,3 3-2 16,0 5 0-16,7 15 1 0,1 11-1 16,-5 12-13-16,-5 2-12 0,-23-2-23 15,-26 5-10-15,-31 9-7 0,-19 21 1 16,-15 14 15-16,-7 18 17 0,-7 8 0 16,-6 0-7-16,0 11-13 0,4-1 20 15,12 1 13-15,17-1 17 0,33-6-11 16,31-2-7-16,2 1-2 0,13 15-53 15,-1 12-126-15,5 22-123 0,16-26-194 16,13 20-274-16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1100.67188" units="1/cm"/>
          <inkml:channelProperty channel="Y" name="resolution" value="1936.58398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1-04-27T22:19:39.575"/>
    </inkml:context>
    <inkml:brush xml:id="br0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5083 6357 1170 0,'0'0'323'0,"0"0"-31"15,4-57-6-15,2 36-88 0,-1 5 9 16,7-5-39-16,-4-7-52 0,3 6-78 16,-1-6-9-16,0 9-16 0,1 1-13 15,-5 4-32-15,0 9-78 16,0 1 7-16,0 4 61 0,-4 0 10 16,7 4 29-16,-3 1 2 0,0 6 0 15,-2-1 2-15,7-3 0 0,-5 4 25 16,-2-4-7-16,4-2-6 0,0-2 9 15,-3 4 1-15,1-3-7 0,4-1 20 16,-2-3 41-16,3 0-22 0,-1 4-7 16,4-4 0-16,-1 0-9 0,6 3-7 15,-1-3-13-15,1 0-6 0,3 4 3 16,1-1-15-16,0 1-1 0,4-1 2 16,2 1 17-16,2-1-3 15,8 1-12-15,17-3 12 0,10-1-15 16,15 7-1-16,16-3-3 0,4 3 1 15,-6 0 0-15,-8 0 0 0,-11 0 1 16,-7-4 0-16,-1 1 1 0,8-1 1 16,1-3 1-16,8 0 11 0,1 0-11 15,-1-7 14-15,4 4-14 0,0-1 0 16,-2 1 2-16,10-1 21 0,2 1-9 16,4-1-14-16,7 4-2 0,-7 0 0 15,5 0 1-15,-1 4 12 0,5-4-13 16,2 3 1-16,-1-3 12 0,1 0-11 15,-2 4 0-15,-5-4 0 0,1 0-1 16,-1 3 0-16,5-3-1 16,-1 4 0-16,1-1 0 0,2 4-1 15,-1-3 0-15,3-3 0 0,6 3 0 16,2-1 1-16,-6 1 0 0,2 3-2 16,0 0 2-16,-4-4 2 0,1-3 11 15,3 0 6-15,2 0-3 0,-2 0-15 16,2-3 2-16,-2-1 0 0,-2-3 0 15,0 0 0-15,-3 4-2 0,3-1 0 16,-4 3 0-16,2 1-1 0,-3-4 0 16,-3 4 0-16,2 0 0 0,-7 0 0 15,2 4-2-15,-9-3-1 0,-5 6 0 16,-7 4-10-16,-5-4 11 16,-9 0 2-16,-16 0 0 0,-4-4 12 15,-19 1-9-15,-6-4 13 0,-4 0 0 16,-1 0-1-16,9 3-11 0,2-3 15 15,9 0-18-15,3 0-1 0,1 0-1 16,-3 0-12-16,3 0 11 0,-1 0 0 16,-2 0-1-16,-1 0-1 0,-5 4-21 15,0-4 24-15,-10 1-2 0,0 3-13 16,-6-4-7-16,-5 3 10 0,-5 1-2 16,-1-1 15-16,-6-3 19 0,-4 0 16 15,0 0 3-15,0 0-6 0,-2 0-16 16,-6 0-14-16,-5 0-2 0,-7 0-2 15,-1 0-17-15,-6 0 3 16,-2 0 3-16,-8 0 10 0,4 4-13 16,-6-1-19-16,-3 4-29 0,-5 0-13 15,-15 4-6-15,-11-2 12 0,-18 1 10 16,-20-3 10-16,-26-4 22 0,-7-3 10 16,-9 0 17-16,-2-10 0 0,-3 3 2 15,-9 2 0-15,-21 1 0 0,-13 1-1 16,-20 3-1-16,-21 0-1 0,-14 9 0 15,-21 8 2-15,-8 4-2 0,-17 5 2 16,-4 9-1-16,-8 5-117 0,-7 11-52 16,-5-1-117-16,76-6-424 0,-44-8-752 0</inkml:trace>
  <inkml:trace contextRef="#ctx0" brushRef="#br0" timeOffset="4502.22">9877 11518 1239 0,'0'0'114'15,"0"0"39"-15,70-64-10 0,-58 50-91 16,1 5-26-16,3-5 29 0,-3-3-9 16,1-1 31-16,-3 3 50 0,-5-3-30 15,-6 8-94-15,-9 3 19 0,-9-2 40 16,-5 5-10-16,-8-3-17 0,-2 7-15 16,-8 0-20-16,-1 0-17 15,-3 0 1-15,-3 7 3 0,1 0 10 16,1-1 1-16,-5 1-18 0,3 0 20 15,-4 3 4-15,1 1-4 0,-17-1-4 16,-7 2-15-16,-12 6 0 0,-14 10 19 16,-11 5 20-16,1 3 51 0,1 4 23 15,13 2 6-15,14-5 4 0,9 0-24 16,6 6-41-16,4 6-24 0,4 2-15 16,4-4-13-16,10-7 0 0,-5 10 13 15,-1 8 23-15,-2 13 28 0,1 6-19 16,15 2 10-16,14-6-3 0,5 9-13 15,7 2 9-15,5 5-6 16,7-9 57-16,4-12-55 0,9-14-31 16,3-18-25-16,3-8 25 0,14 6 40 15,17 9 27-15,24 8 39 0,27 3 15 16,7-14-13-16,4-5-16 0,3-20-20 16,1-4-24-16,8-8 2 0,2-3-12 15,0-10 9-15,-6-2-12 0,-2-13-13 16,-4-1 50-16,-1-9 4 0,-3-1-17 15,-5-4-18-15,-8-9-10 0,-1 2 3 16,-8-7-6-16,3-1-6 0,-4 5-19 16,-2-4 0-16,-6 0 13 0,-11 0-14 15,-8-4 17-15,-13-5 12 16,-12-8-7-16,-20-9 14 0,-15-9-4 16,-25-6-34-16,-29-2-1 0,-26-4-43 15,-24-7-11-15,-24-1-1 0,-10-2 21 16,-11 3 1-16,-12 3 15 0,-11 4 1 15,-12 12-23-15,-4 9-66 0,-2 15 7 16,0 25-89-16,1 26-4 0,1 38-119 16,0 50-168-16,48-3-277 0,-24 60-827 0</inkml:trace>
  <inkml:trace contextRef="#ctx0" brushRef="#br0" timeOffset="13352.6">8548 16376 68 0,'0'0'415'0,"0"0"-119"16,0 0 7-16,0 0-32 0,0 0-44 16,0 0-31-16,-58-61-57 0,51 43-45 15,1 2 13-15,4-4-6 0,2-1 2 16,0-2 4-16,0 2-3 16,0-2-4-16,0 2-23 0,0 0-22 15,0 6-17-15,0-3 14 0,-4 1 31 16,-6 3-6-16,-3-2-32 0,-5 6 23 15,-1-4 8-15,-4 2-2 0,-1-2 15 16,-1 3-19-16,-4-3-19 0,2 4 3 16,0 1-13-16,-2-1-9 0,4 3-7 15,1 0-9-15,-3 0 0 0,4 0-1 16,-2 3-13-16,2-3 1 0,-3 7-3 16,-1-2 0-16,-2 2-23 0,-4 2 4 15,-3 5-3-15,-1 4 20 0,-2 3 0 16,2 0 2-16,-5 1 1 15,5 3 0-15,-2-4-1 0,2 8 0 16,0-4-2-16,-1 6 2 0,1-5 15 16,2 6 7-16,-2 1-9 0,-3 5-10 15,-1-1 0-15,-8 14 19 0,-11 10-6 16,-9 10 12-16,-9 20 7 0,-3 8-10 16,5 6 0-16,16-14 13 0,18-20 3 15,18-17 3-15,13-22 6 0,1-3-28 16,6-1-22-16,-4 9-24 0,1 1-4 15,7 3 21-15,0 6 7 0,0-5 3 16,13-2-1-16,3 2 20 0,1-6-4 16,6 4 4-16,6 2-3 15,2 2 4-15,0 0-10 0,4 1-11 16,2-1 1-16,0 3 0 0,4 3 0 16,3-4 7-16,-1-3-10 0,3-3-3 15,7-1 0-15,-5-10 1 0,10-1 1 16,10-7 1-16,0-10 28 0,19-4 3 15,4-25-12-15,4-11 9 0,-4-15 10 16,-8-10 2-16,-7-3-12 0,-20 17-3 16,-10 3-10-16,-11 13-13 0,-10 4 20 15,-3 3-3-15,-3 1-4 0,4-8 10 16,1-9-10-16,1 0 13 0,0-11-25 16,-6 4 16-16,-7-4 9 0,-4 1-25 15,-4-2-3-15,-4-3 3 0,-2 1 6 16,-4 4-9-16,-2-13-7 0,-11-5 7 15,-1-14 0-15,1 9-2 0,2 15 2 16,5 15 29-16,2 8 11 16,-3-9-39-16,-3 1-1 0,-3-8 12 15,-1 7-10-15,-3 6-2 0,-4 5-31 16,-8 7-18-16,-11 5-3 0,-18 10 11 16,-12 11 7-16,-9 7 16 0,6 7 16 15,15 4-2-15,4-3 4 0,17-1 0 16,-2 0 0-16,1-2-2 0,17-1-19 15,-8 3 5-15,-8 3-9 0,-5 6-6 16,-16 12-3-16,-2 12-10 0,-6 19 19 16,-7 20 13-16,9 22 12 0,6 19 0 15,14-5-2-15,15-7-12 16,16-13 2-16,11-21-7 0,8-7 1 16,6-13-4-16,5-11 0 0,7 4 2 15,1-10-2-15,1 0 21 0,-1-3-18 16,0-14-3-16,-1 1 22 0,11 8-15 15,15 11 12-15,16 7 3 0,24 4 0 16,16-11 0-16,11-14-82 0,-1-15 82 16,-9-15 11-16,-8-10 24 0,-8-12-7 15,2-9-27-15,1-5-1 0,1-11-44 16,-2-10 44-16,-4-10 35 0,-5-4 2 16,-5-4-12-16,-3 2 0 0,-12-1 2 15,-2-1-5-15,-9-1-1 16,-7-2 1-16,-11-2-3 0,-9-1 12 15,-9-2-29-15,-11-6 39 0,-7 2-41 16,-13 2-35-16,-9-1-21 0,-9 4 19 16,-7 6-5-16,-7-5 40 0,-3 10-17 15,-10 1-29-15,-1 6 48 0,-2 11 22 16,-4 9-3-16,-5 7 20 0,1 11-39 16,-1 5 0-16,5 12-20 0,2 6-12 15,6 6-12-15,2 15-18 0,4 13-137 16,-4 16-92-16,2 11-109 0,0 16-63 15,-4 8 0-15,2 17-83 0,12-22-98 16,-8 24-165-16</inkml:trace>
  <inkml:trace contextRef="#ctx0" brushRef="#br0" timeOffset="15470.08">8306 16383 1618 0,'0'0'186'0,"-29"-72"-186"15,25 55-18-15,2 1-121 0,-1-1 96 16,-3-1 43-16,2-1 0 0,-4-9 33 16,0 2 9-16,-1 1 75 15,-1 1-23-15,2 5 26 0,-5-6-3 16,3 6-7-16,-2-2 4 0,-1 0 9 16,1 2 6-16,-3-2 9 0,1 2-28 15,-1-5-17-15,-1 3-23 0,-1-2-18 16,-3-1-14-16,-3 1-19 0,-2 2 7 15,-2 2-10-15,-2-2 0 0,-4 3-16 16,-2 3-12-16,-2 1-20 0,-2 10-3 16,-9 4-13-16,-10 4-3 0,-10 15 15 15,-15 19 20-15,-8 13 15 0,-6 19 1 16,2 1 23-16,14 4-20 0,9-2 10 16,14-8-10-16,4 0-2 0,7 3 2 15,6-6-3-15,5 3 0 0,8-1-2 16,5 1-11-16,6 5-3 15,11 1 15-15,4 8-1 0,4-3-17 16,12 6 19-16,11-1-16 0,6-3-7 16,13-5 4-16,5 6 6 0,11-6 13 15,11 6 26-15,5 1-10 0,9-12-13 16,4-14-3-16,-3-10 13 0,1-17-10 16,-2-13 23-16,-4-10-10 0,-1-4-3 15,-1-14 32-15,1-10 16 0,5-10 41 16,2-13 16-16,2-10-10 0,2-18-6 15,-2-2 2-15,-2-8-9 0,-5-3-10 16,-7 1-25-16,-7-2-32 0,-12-2-9 16,-13-3 0-16,-12-2-19 15,-14-1-11-15,-13-1-46 0,-10 4-34 16,-11 0-23-16,-14-1 73 0,-10 3 12 16,-7 1-2-16,-6 4 28 0,-3 5-45 15,-3 7 48-15,-2 16 9 0,-2 8-8 16,-13 6-2-16,-6 19-3 0,-12 8-24 15,-6 18-10-15,-7 18-13 0,-1 11 0 16,1 17-22-16,1 8-7 0,2 12 22 16,-5 6 23-16,9 11 6 0,6 6-3 15,10 2-29-15,12 3-16 0,9 0 22 16,9 2 26-16,5-2 13 0,7 8 15 16,7 2-15-16,10-3 3 0,9-3-6 15,15 0 18-15,8-2-15 16,17-2 0-16,18 4-7 0,9 6-74 15,18-10-161-15,9-5-92 0,-13-29-157 16,20-6-569-16</inkml:trace>
  <inkml:trace contextRef="#ctx0" brushRef="#br0" timeOffset="16209.65">8264 17119 121 0,'0'0'15'0,"0"0"-15"0,0 0-3 16,0 0-23-16,0 0-10 0,0 0-35 15</inkml:trace>
  <inkml:trace contextRef="#ctx0" brushRef="#br0" timeOffset="16336.72">8264 17119 27 0,'-29'0'176'0,"34"0"-19"16,-3 0-30-16,4-4-32 0,-2-3-30 15,6 4-44-15,1-4-21 0,1 0-16 16,2 0-26-16,-3 2-186 0,18-2-108 0</inkml:trace>
  <inkml:trace contextRef="#ctx0" brushRef="#br0" timeOffset="16447.21">8213 17084 130 0,'0'0'147'0,"0"0"-147"0,0 0-3 16,0 0-26-16,0 0-105 0</inkml:trace>
  <inkml:trace contextRef="#ctx0" brushRef="#br0" timeOffset="17236.61">8213 17084 88 0,'-71'17'130'0,"71"-17"-6"15,0-3 39-15,2-1 7 0,-2 1-20 16,3-1-10-16,-3 1-6 0,0 3-17 15,0-4-49-15,-3 4-45 16,-3 0-21-16,0 0 31 0,-8 0 9 16,-1 4 56-16,-1 3 29 0,-5-4 32 15,-8 1 3-15,2-1-16 0,-6 1-19 16,0-1-17-16,0-3-19 0,-2 0 31 16,2 0-18-16,0 0-37 0,6-3-34 15,-2 3-33-15,8-4-24 0,2 4-24 16,3 0-14-16,4 0-6 0,3 0 1 15,5 0 12-15,2 4 19 0,0-1 13 16,2 4-6-16,0-3 10 0,2 3-1 16,2-4 18-16,4 2 1 0,3-1 0 15,1 3 1-15,3-4 3 0,5 1 14 16,3-4 25-16,2 0 26 16,6 0-7-16,0 0-22 0,4 0-30 15,2 0-9-15,-2-4-12 0,5 4 10 16,-9-3-1-16,0 3 3 0,-4 0 2 15,-5 0 15-15,-5 0-5 0,-5 0 27 16,-6 0 81-16,-1 0 105 0,-5 0-1 16,-2 0-125-16,-7-4-48 0,-5 1-6 15,-5-1-10-15,1 3-3 0,-11-6-4 16,0 0-6-16,-2 0-22 0,-9 0-16 16,1 3 0-16,-4-3 16 0,-1 4 1 15,1-1 1-15,2 4-2 0,-7 0 0 16,7 0 1-16,-1 4 15 15,5-1 9-15,2 1-2 0,2-1-7 16,8 1 12-16,2-1 4 0,7 1-32 16,8-1-48-16,3-3-57 0,5 0 58 15,11 4 47-15,7-4 1 0,7 0 11 16,8 3 1-16,0-3-10 0,7 0 0 16,3 4 0-16,5-4 13 0,-1 0-13 15,1 0 0-15,-1 0 16 0,-3-4-17 16,-3 1 1-16,-2-4 16 0,-6 3 4 15,-4-3 5-15,-8 0 1 0,-2 4 21 16,-7-4 36-16,-10 3 12 0,-2-1-35 16,-2-2-35-16,-15 0-28 15,-1 0-3-15,-9 4-19 0,-2-4 22 0,-8 3-2 16,-5 4-20-16,-3 0 22 16,-3 0 0-16,-1 7 0 0,-1 0-1 15,1 7-12-15,3-3-3 0,7 1 14 16,4-2-20-16,6 1-9 0,10-1-42 15,9-3-194-15,6-2 60 0,8 2-20 16,8-3-89-16,11 3-175 0,-2-4-488 16</inkml:trace>
  <inkml:trace contextRef="#ctx0" brushRef="#br0" timeOffset="18804.27">7748 17216 13 0,'0'0'186'0,"0"0"78"0,0 0-55 15,0 0-76-15,0 0-22 0,0 0-49 16,0 0-39-16,0 0 6 0,0 0 33 16,0 0 20-16,0 0 9 0,-40-36 3 15,32 32-19-15,2-3 19 0,-2 0 27 16,-3 4-4-16,3-1-4 0,-4 1-12 16,-1-4-17-16,1 0 7 15,-1 3-10-15,1-1-3 0,0-2-7 16,-1 0-3-16,3 0-13 0,2 0-7 15,-1 4-25-15,3-4-23 0,4 3 0 16,-2 4-65-16,2-3-64 0,2 3 6 16,0 0 52-16,6 3 29 0,0 1 9 15,2 6 31-15,5-3 0 0,1 7-1 16,5-2 3-16,4 2 29 0,1-3-16 16,5 6 13-16,4-6 13 0,3-3-37 15,1-1 30-15,4 0-6 0,1-7 13 16,-1 0 39-16,2 0-4 15,1-7-25-15,-7-3-37 0,0 5-12 16,-4-2 0-16,-2 0 0 0,-4-4 0 16,-4 8 0-16,-5-1 0 0,-3 4 0 15,-5-3 4-15,1 3 18 0,-5 0 17 16,-4 0 16-16,0 0 19 0,-2 0 3 16,0-4-41-16,-4 4-20 0,-5 0-14 15,-1-3-2-15,0 3 0 0,-5-4 1 16,-1 4 2-16,-3-3-1 0,-1 3-2 15,-3 0-22-15,0 0 2 0,-4 0 8 16,-2 0 9-16,0 0-9 0,0 0 9 16,-2 3 2-16,4-3-15 0,-1 4 13 15,3-4-16-15,2 0 17 16,4 0-1-16,5 0-9 0,2 0-27 16,3 0-35-16,5 0-139 0,4 0-147 15,0 0-225-15,27 7-632 0</inkml:trace>
  <inkml:trace contextRef="#ctx0" brushRef="#br0" timeOffset="25249.93">8173 16121 51 0,'0'0'46'0,"0"0"117"0,0 0-39 16,0 0 29-16,0 0-6 0,0 0-27 15,0 0-48-15,0 0-10 0,-35-59-52 16,25 48-10-16,-5 8-43 0,-3-4 24 16,-5 0 9-16,-4 3 10 0,-6-3 111 15,-4 0 74-15,-6 2 1 0,-3-9-10 16,-1 7-14-16,-5-3-58 0,0 3-48 16,-2-4-35-16,1 10-21 0,-1-3-16 15,2 4-23-15,-12 12-19 0,-4 13-4 16,-6 22 16-16,-1 21-2 0,9 26 25 15,10 14 0-15,15 4 23 0,14-4 16 16,8-7 46-16,9-10-59 0,0 3 40 16,6-2-20-16,1-1-20 0,3-11-2 15,13-1 21-15,3-1-19 16,9-4 23-16,8-3 3 0,9-1-10 16,11-9-2-16,11-14 12 0,7-12 23 15,5-16 58-15,5-9 33 0,-3-10-17 16,3-7-25-16,-2-15-11 0,1-15 7 15,1-12 32-15,4-8 9 0,-1-6-16 16,1-5 3-16,-2 0-10 0,-7-2-19 16,-5-5-38-16,-12 4-23 0,-7 1-24 15,-6-5-11-15,-13-4 0 0,-6-1 0 16,-11 0-22-16,-8-5-13 0,-8 1-35 16,-10-5-10-16,-9 5 7 0,-12-3 41 15,-6 1-29-15,-8 10 13 16,-11 8 26-16,-6 10 22 0,-10 15 0 15,-9 11-19-15,-10 20 3 0,-6 12-39 16,-7 19-28-16,-1 19-85 0,2 13-58 16,-1 12-66-16,5 5-159 0,23-11-285 15</inkml:trace>
  <inkml:trace contextRef="#ctx0" brushRef="#br0" timeOffset="26853.51">18829 13862 783 0,'0'0'241'0,"0"0"-241"15,0 0-17-15,0 0-48 0,0 0 36 16,0 0 29-16,0 0 18 0,58-40 155 16,-47 37 39-16,-5 3-10 0,0 0-33 15,-2 0-20-15,0 0-6 0,2 0-16 16,1 0 9-16,1 3-23 16,2 1-32-16,5-1-36 0,1-1-22 15,1 5-7-15,4-4 13 0,-1 1 6 16,3-1 30-16,2 1 57 0,2-4 33 15,2 0-33-15,2 0-33 0,4 0-18 16,-4-7-20-16,6 0-7 0,0 0-12 16,0 2-16-16,1-2-16 0,-7 0-12 15,0 3-7-15,-3 1-13 0,-9-1-12 16,0 4-1-16,-5 0 10 0,-6 0 32 16,-6 0 3-16,-2 4 10 0,-10 3 13 15,-4-4-20-15,-9 4 13 0,-6 0 3 16,-2-2 0-16,-10 2 0 0,-9 0-6 15,0-3-11-15,-3-1-2 16,1 1-12-16,7-1-4 0,-3-3 16 16,-2 0 25-16,11 0 10 0,4 0-28 15,6 0-7-15,10 0-55 0,7 0-47 16,6 0 0-16,6 0 89 0,2 4 13 16,10-4 42-16,5 0-1 0,6 0-9 15,1 0-6-15,9 0-7 0,7 0-6 16,1-4-1-16,7-3 14 0,-1 0 22 15,3 0 9-15,-1-3 0 0,-3 8-25 16,-5-8-32-16,-4 6-11 0,-6-3 7 16,-6 4-8-16,-8-1 9 0,-7 1-9 15,-2 3 10-15,-8 0-21 16,0 0-5-16,-12 0-10 0,-3 3-4 16,-7 1 4-16,-9-1 20 0,-4 1 18 15,-11 3 2-15,3-4 0 0,-5 4 1 16,-4-5 0-16,7-2 10 0,0 7 0 15,1-4 6-15,5-3-19 0,8 0 0 16,8 4-38-16,7-4-29 0,5 0-23 16,7 3 48-16,4 1 42 0,4-4 13 15,7 3 45-15,3 1 22 0,7-4-10 16,4 0-9-16,8 0-10 0,0 0-10 16,8-4 0-16,2 1-3 0,5-4-6 15,2 0-3-15,-1-2-29 0,1 2-2 16,-9 4-24-16,-2-4-75 0,-6 7-151 15,-14 0-198-15,-7 0-229 16,-36 17-939-16</inkml:trace>
  <inkml:trace contextRef="#ctx0" brushRef="#br0" timeOffset="33949.89">19846 11811 395 0,'0'0'277'0,"0"0"-95"0,0 0-152 15,0 0-30-15,0 0-3 0,0 0 3 16,0 0 30-16,0 0 32 0,0 0 39 16,-10-29 3-16,6 22 7 0,-2 0-14 15,0 0-2-15,-5-2 2 0,1-1 11 16,0-1 5-16,-3-3 14 0,3 4-13 16,-3-3-17-16,1-1-6 0,2-3-27 15,-1 3-15-15,1 2-17 16,0-6-3-16,1 1-3 0,1 1-23 15,-6 2-3-15,-1-3-35 0,1 3-14 16,-7 2 4-16,-4 1 10 0,-6-3 9 16,-2 7 9-16,-6-3 1 0,-5 5 13 15,-1-2 0-15,-7 0 2 0,1 3 1 16,-3-3-1-16,0 4 1 0,-2-1 0 16,3 4 0-16,-1 0 0 0,0-3-4 15,4 3 2-15,-1 0 0 0,3 0 2 16,1 0 13-16,3 0 3 0,-1 3 0 15,-3 1-3-15,-12 6-12 0,-6 8-1 16,-10-3 1-16,-11 13 12 16,-4 2 4-16,4 5 2 0,19-13-6 15,16 6 3-15,17-15-16 0,10 1 3 16,5 3-3-16,-1-3-1 0,-4 2-1 16,-4 5-17-16,0 5 16 0,-4 2-14 15,4 1 14-15,4 3 1 0,3-3 1 16,1 4 1-16,0 2 2 0,5-5 30 15,-1 12 20-15,1-6-3 0,-3 1 12 16,5 3-6-16,1 2-39 0,-1-2 4 16,6 0 9-16,-3 0-27 0,5-1 17 15,6-3 0-15,0-6 4 0,4 8-4 16,9-4-3-16,1-5 13 0,5 3 0 16,3-3-16-16,3 3 13 15,4 1-25-15,2-5 18 0,0 1-6 0,2-1 10 16,0 2 6-16,-2-6-4 15,4 2 14-15,-4-1 9 0,5-6 7 16,1 2 9-16,8-2 3 0,7 2-6 16,14 0-7-16,19-5-16 0,10 1-12 15,10-6-7-15,-1-4-7 0,-9 0 4 16,-25-7-14-16,-16 0 2 0,-17 0 11 16,-6 0-2-16,-4 0 0 0,0-4 9 15,8 1 10-15,4-4 3 0,11-4 0 16,10 1-4-16,8-6-9 0,10-8 1 15,11-4-4-15,2-9-4 16,4-3 1-16,-8 0-3 0,-16 1-1 16,-18 13-9-16,-16 2 0 0,-8 8-1 15,-2-1 14-15,2-4-4 0,0 2 10 16,10-13 0-16,-1-1 10 0,5-7-10 16,-8-4 0-16,-2-1-19 0,-8-6 16 15,-8 4-19-15,-1-3-1 0,-12-1 1 16,-4 1-25-16,-2-4 3 0,-8 6-7 15,-7-2-5-15,-7 3-4 0,-5 3 3 16,-4-1 10-16,-7 1 0 0,-1 8 6 16,-13-8 0-16,-8-3 0 0,-14 3-10 15,-24-1-12-15,-5 12-13 0,-21 8-48 16,6 17-38-16,4 1-4 0,9 7-6 16,14 3-11-16,2 6-33 0,0 12-106 15,2 10-131-15,23-8-288 16,-9 10-392-16</inkml:trace>
  <inkml:trace contextRef="#ctx0" brushRef="#br0" timeOffset="46866.99">17174 13920 16 0,'0'0'26'15,"0"0"75"-15,0 0-19 0,0 0 29 16,0 0-10-16,0 0 16 0,0 0 37 16,0 0-24-16,0 0-19 0,-33-21-13 15,30 18-1-15,-1-1-19 0,0 4-19 16,-2-7-10-16,2 7-10 0,0-2 10 15,-2 2 16-15,-3-3 16 0,5 3 1 16,-2-4-14-16,-2 4-6 0,4-3-7 16,-3 3-16-16,3-4-10 0,0 4 3 15,2 0 1-15,0-3-4 0,2 3-3 16,-4 0 3-16,4 0 0 0,0 0-12 16,0 0-17-16,0 0-20 0,0 0-12 15,0 0 3-15,0 0-1 16,0 0 11-16,0 0 17 0,0 0 2 15,0 0 0-15,0 0 19 0,0 0-3 16,0 0-12-16,0 0-1 0,0 0-3 16,0 0-16-16,0 0-4 0,0 0 11 15,0 0 9-15,6 3 29 0,-2-3 3 16,4 4-6-16,1-4 0 0,3 3 6 16,0 1-9-16,3-1-7 0,1-1-12 15,-1 5-1-15,2-3 26 0,1-1 13 16,1 0 20-16,1 1 45 0,-1-1 9 15,2-3-23-15,1 0-25 16,5 0-7-16,0 0-25 0,2-3-7 16,2-1-7-16,4-2 1 0,2-1-10 15,3 1-10-15,3-1 0 0,1-3-2 16,1 3 1-16,3 0 2 0,-3-4-3 16,1 4 2-16,-3 2 10 0,-2 2-10 15,-1-4-1-15,-5 3-2 0,-2-3-2 16,-2 4-17-16,-6 3 17 0,-3-4-11 15,1 4 9-15,0 0 4 0,-3 0 2 16,3 0 10-16,0 0 5 0,2 0-14 16,0 0 13-16,3 0-13 0,-1-3-1 15,2 3-2-15,0 0-1 0,0-4-1 16,-4 4 2-16,2 0 2 0,-4-3-2 16,3 3 0-16,-7 0-3 15,8 0-23-15,-8 0 4 0,3 0 21 16,5 0 1-16,-4 0 3 0,2 0 13 15,4 3-15-15,2 1-1 0,2-1 1 16,-2 1 1-16,2-1 0 0,0 1 2 16,0-1 12-16,0 1-13 0,-4-1 16 15,2 1 3-15,-2-4 1 0,0 0-7 16,2 0 0-16,-2 0-14 0,4 0-1 16,0 0 1-16,0 0 0 0,2-4 0 15,4 1-2-15,-3-1-3 0,1 4 1 16,2-3-1-16,-4-1 2 0,0 1 1 15,-2-1 0-15,0 4 16 16,-4-3 0-16,0-1 0 0,-2-3 10 16,-2 0-7-16,0 2 0 0,-2-2 0 15,-5 0-6-15,1-3 0 0,-1-4-10 16,1 2 0-16,2 1 13 0,-3-6-16 16,-1 3 0-16,3-2-3 0,1-1-13 15,0-1 0-15,2 2 13 0,-1-1 1 16,3 0 0-16,-4-1 2 0,-1 2 1 15,1-1 18-15,-2 0-6 0,-1 4 3 16,-5-4-3-16,1 3-11 0,-8-2 17 16,1-1-3-16,1-1-13 0,-6 3-1 15,-2-6-2-15,0 3-2 16,0-1 1-16,0-2 1 0,-4 0-2 16,-2 2 0-16,-3-5 0 0,1 4-18 15,-4-4 18-15,3 0-1 0,-5 4-19 16,4 0 9-16,-5 0 0 0,1-1 0 15,-1 0-12-15,-5 9-1 0,-1-5-3 16,-2-1 10-16,-2 6 6 0,-6-2 10 16,0-3 3-16,-4 3 2 0,-2 2 27 15,0-6 13-15,-3 1 6 0,3 1-7 16,-2-1-9-16,4-1-3 0,0 1-16 16,6 1 2-16,-2 2-15 0,2-3-4 15,4 8-24-15,0-2-8 0,0 1 5 16,-4 3-5-16,-2 0 36 0,0 4 13 15,-8-1-13-15,-6 1-16 0,1 3 14 16,-3 0-11-16,-3 0 12 16,5 0 1-16,-9 3 13 0,2 1 0 15,3-4 0-15,1 6-10 0,5-2 0 16,3-4 10-16,7 3-11 0,-4-3 1 16,8 0 0-16,0 0 0 0,0 0 1 15,0 0-4-15,-2 0-1 0,0 0-25 16,-8 0 0-16,0 4 4 0,-7 3 19 15,-16 3 2-15,13-1 0 0,-7-2 1 16,4 7-1-16,11-3 1 0,-9 2-1 16,-6 0 1-16,5 1 1 0,-1 0 1 15,5 0-1-15,1-6 1 16,3 6 0-16,3-3 0 0,1-4 11 16,4 3-10-16,4-3 16 0,2-5-6 15,2 1-13-15,2 1 0 0,0 3-13 16,3-7-3-16,-1 3-3 0,0 4 3 15,1-3 0-15,-1-1 3 0,0 4 12 16,2 0 0-16,1 0 1 0,-1-2 2 16,2 2-2-16,3 0-3 0,1 4 0 15,3-8 1-15,0 4 0 0,1 0 2 16,1-2 2-16,0-1 1 0,-1-1 13 16,3 4-13-16,-2 0-3 0,-3-3 0 15,1 3-3-15,-5 0-13 0,1 0 3 16,-3 2 12-16,-1-2 0 15,-1 6 0-15,-2-2 1 0,0 3 0 16,1-5-1-16,-1 5 1 0,0 0 1 16,5-4 0-16,-3 4-1 0,0-5-1 15,3 5-1-15,-1-4 0 0,2 1-1 16,3-3-13-16,-3-1 0 0,7 4-1 16,0-1-5-16,2-3 6 0,-1 4 14 15,3-3-1-15,0-1-10 0,0 7 10 16,2-3 0-16,-3 3 3 0,7-2 3 15,-4 5 9-15,0-3-9 0,2 4 19 16,-2 1-11-16,4-2-9 0,-2 3-1 16,2 0 0-16,0 1 1 0,0-1 14 15,0 1-14-15,6-1 2 16,0-4 8-16,2 2 4 0,3-1 0 16,-3-1 0-16,7-2 7 0,-1 0 3 15,0 0-14-15,3-6 4 0,2 3-13 16,-7-1 10-16,7 1-11 0,-3-4-1 15,-1-2 3-15,-1-2-1 0,1 8-1 16,-5-8 11-16,4 4 3 0,-1-3 0 16,1-1 3-16,3 1-3 0,-1-4-14 15,1 3-1-15,6 1 2 0,-1-4-2 16,5 0-1-16,0 3 0 0,2-3-2 16,-2 4 0-16,0-4 0 0,4 0 1 15,-4 3 1-15,0-3 1 16,-1 0 2-16,-3 0 0 0,4 0 10 15,-4 0-11-15,-1 0 11 0,1 0-10 16,-4 0 13-16,4 0-15 0,-3 0 1 16,3 0 0-16,0 0 2 0,2 0 8 15,-3 0-12-15,5 0-1 0,-2 0-2 16,2 0 0-16,2 0-10 0,-2 0 11 16,2 2-1-16,-3-2 1 0,1 7 0 15,0-7-1-15,-2 3 1 0,0 1 2 16,-2-4 2-16,3 3 18 0,-1-3-1 15,0 0 12-15,2 0-2 0,4 0-10 16,0 0-3-16,4 0-13 0,4-3-1 16,1-1 2-16,1 1-2 15,4-4-2-15,-1 5-1 0,1 2-3 16,1-3-18-16,-5 3 19 0,-2-4 1 16,1 4-1-16,-1 0 1 0,-6 0 1 15,2 0 1-15,-6 4 2 0,2-4 0 16,0 3 14-16,2-3-13 0,2 0 16 15,-2 0-3-15,7 0-14 0,3 0 1 16,3 0 13-16,-1 0-13 0,5 0 13 16,-1 0-13-16,-1 0 10 0,-1-7 0 15,-1 4-1-15,-3-1-9 0,-1-3 1 16,-7 4 11-16,-2-4-12 0,-2 0 12 16,-6 3-2-16,-3-6-10 0,1 8 0 15,-2-5 10-15,1 0-13 0,1 0-2 16,2-3-14-16,0 3 3 15,2-5 11-15,4 5 0 0,2-4 1 16,0 1 1-16,0-1 3 0,-4-3 10 16,2 2 12-16,-2-2 7 0,-4-3-4 15,-1 1-9-15,-3-8 19 0,-2-1-25 16,-5 2-13-16,-1-6 0 0,-3-3-1 16,-2-1-17-16,-6-5 18 0,2 5 0 15,-4-7-2-15,0 1-17 0,-2-1 3 16,-2 4-6-16,-6-5 0 0,0 3 3 15,-7 1-3-15,-2 1-7 0,-1 1-9 16,-7 5 0-16,-6-3-6 16,-19 2 2-16,-10-2 11 0,-23 1 8 15,-10 13 7-15,-10 2 0 0,6-1-9 16,3 6 3-16,16 1 6 0,12-3 3 16,-1 4 12-16,14 3-1 0,7-2-21 15,13 6 1-15,4-4 20 0,6 3-14 16,-2 1 14-16,-8-4-14 0,-10 3 13 15,-15-6-23-15,-19 6 4 0,-10 1 3 16,-8 3 6-16,-10 3 11 0,5 8-14 16,9-1 14-16,23-3 2 0,20-3 2 15,13-1 0-15,8 1 0 0,4-1 0 16,3 1-1-16,-7-1-1 0,-8-1-2 16,1 2-1-16,-5 3-10 0,2-1 0 15,2 1 0-15,4 0 11 16,-1 4-1-16,1-4-20 0,4 2 7 15,-6 5 13-15,2 0-13 0,-2 3 3 16,2-1-3-16,-4 8-16 0,2-5 10 16,-3 9-4-16,1-2 7 0,0 2 6 15,0-5 12-15,-2 5-12 0,5-2 12 16,-1-2 1-16,0 3-13 0,2-7-6 16,4 5 6-16,4-2-13 0,3-2 7 15,1-2-7-15,4 2 3 0,3 0 4 16,4-6 0-16,1 10 15 0,-1-4-7 15,8-2 11-15,-2 5 2 0,2-5 17 16,0 6-18-16,2-3 2 16,-2 3 18-16,2-1-20 0,0-5-1 15,0 6 3-15,0-9-3 0,0 8 1 16,2-7-1-16,2 3 0 0,2 1-1 16,6 0 1-16,3-2 19 0,3 5 4 15,9-5 9-15,6 6-6 0,5-6-7 16,5 9-3-16,3-4-12 0,3-1 18 15,3-2-3-15,0-2 1 0,3 2-4 16,5-4 29-16,11 3 25 0,5-6-9 16,9-4-13-16,8-3-13 0,6-7 7 15,-2 0-7-15,-4-7-9 0,0-3-7 16,-4-1-6-16,4-3-11 0,4 2 10 16,-2 1-10-16,3-3-2 0,-8 4 0 15,-3 1 1-15,-10-1-1 16,-5 3 1-16,-14 0 0 0,-13 0 11 15,-7 3-8-15,-11 1 15 0,-3-1 0 16,16 1 3-16,-1-4-6 0,2 5-15 16,7-1 0-16,-7-4-1 0,7 3 1 15,10-3 2-15,-5 0 13 0,3 0 0 16,0 0-14-16,0-3 11 0,-3 1 0 16,-1-1-12-16,0-4 0 0,0-4 2 15,-5 6 0-15,-1-9 10 0,-1 0 3 16,-6 2-14-16,3-5 1 0,-7-3 10 15,-2 3-12-15,-4-2 0 0,-2-2 0 16,-7 2-1-16,-3-6 0 16,-1 6-6-16,1-5-23 0,-1 1-9 15,-5 1-3-15,5-3 21 0,-3-1-2 16,-3-2 3-16,-2-1 0 0,-3-1-3 16,-5-3-4-16,-9-13-12 0,-18-2-26 15,-26-10-22-15,-34-3-7 0,-43 4-7 16,-34 6 4-16,-14 18-1 0,-1 14 7 15,9 8-23-15,21 15-36 0,3 3-71 16,5 10-140-16,42 6-285 0,-11 5-487 0</inkml:trace>
  <inkml:trace contextRef="#ctx0" brushRef="#br0" timeOffset="50250.36">11650 10704 1800 0,'0'0'130'15,"0"0"-130"-15,-56 0-45 0,38 0-27 16,-5 0 30-16,0 3 23 0,-12 1-1 15,-4 3-32-15,-17 7-16 0,-8-2 40 16,6-2 28-16,2-3 19 0,7-3 11 16,7-4 5-16,-5 0 4 0,-5 0 13 15,-4-7 0-15,5-7 13 0,1-2 42 16,3-5 4-16,-9-1-8 0,-4-10-31 16,-15-1-46-16,-16-5-10 0,-12 8 3 15,-31 6-19-15,-7 15-18 0,-10 5 5 16,-4 4 13-16,0 4 15 0,-12 5 4 15,-13 1 11-15,-8 1 2 16,-13-5 4-16,-3 8-11 0,-11 2-21 16,-11 2 8-16,-1-1-10 0,-2 2-1 15,-9 6-1-15,8 1 0 0,1 2-1 16,2 1-2-16,1 3-9 0,11 1 8 16,4 2 2-16,7-2-11 0,9 0-3 15,14 2 14-15,9-2-1 0,13 0-14 16,10-5 17-16,13-2 3 0,14-1 10 15,16-3-2-15,19-4-11 0,23 3-13 16,13-7 1-16,17-2-11 0,10-2-9 16,3 4-4-16,0 0-13 0,1 2 1 15,-3 8 9-15,-2-1-3 16,4 12 9-16,5-5 14 0,6 4-17 16,5 3 10-16,5-4 25 0,0 4 1 15,5 1 97-15,1-1 1 0,0 6-21 16,6-1 14-16,-3-2-10 0,-1 15-10 15,0 6-32-15,0 8-23 0,5 24 0 16,-7 4-13-16,0 15 10 0,3 0-10 16,-9 1 20-16,0 6-21 0,-3-4 0 15,-9 10 1-15,-4 13 0 0,-7 14 19 16,-4 7-3-16,-2 10-16 0,-6 0 13 16,4 7 3-16,0-5-16 0,0 2 20 15,6-11-1-15,2-3-9 16,11-11-10-16,2-5 1 0,7-12-2 15,3-6-2-15,0-3-1 0,0-5-1 16,0 5 2-16,0 7 1 0,0 6 15 16,-4 2-13-16,0 6 10 0,-6 2 0 15,6 0-13-15,0 2 2 0,2-13 11 16,-1-2-10-16,3-4 0 0,0-6-1 16,7-4 0-16,1-9-2 0,11-15-12 15,1-7 10-15,5-9-1 0,4-8-10 16,6 2-3-16,-6-11-83 0,2-11 50 15,-6-13 30-15,-7-13-4 0,-1-1-6 16,4-2 14-16,-1 3 14 0,9 3 1 16,6 0-1-16,5 7-10 0,-5-5 11 15,6-4 14-15,-2 1-14 0,1-5-1 16,1 3-2-16,2-1 2 16,13 5 1-16,2-2 0 0,17 2 2 15,9 1 40-15,5-4 10 0,2-9-4 16,-2-6 10-16,-21-3 3 0,-2-4-26 15,-6-3 10-15,-2 0-3 0,15-3-13 16,-7-1-10-16,2 1-18 0,4 3 15 16,3 0-16-16,-3 0-2 0,9 0-1 15,-3 0 1-15,11 3 2 16,8-3-1-16,11 0 1 0,8 0 29 0,8 0-10 16,4-10-19-16,2 3 3 15,6-5 15-15,1-2-18 0,7 0-2 16,-1-4-43-16,-4 6 10 0,-1-9 32 15,3 7-10-15,-5-1 12 0,3-3-1 16,-3 4 2-16,3-1 0 0,1-3 3 16,9 4 51-16,2-3-6 0,10 1 10 15,0-1 12-15,9 3-22 0,1-2-32 16,1-5 54-16,-3 4-70 0,-7 4 0 16,-5-8-27-16,-8 4 25 0,-11 1 0 15,-12-8 2-15,-10 3 1 0,-6-2 2 16,-9-8 22-16,-14 1 4 0,-19 9 34 15,-19 2-9-15,-18 5-13 0,-10 7-12 16,-4 0-28-16,-7 0 21 0,4 2 7 16,-1-2 15-16,1-3 25 0,-1 3 13 15,-7-4-22-15,-6 1-25 16,0 1-23-16,0-5-12 0,-6-7-1 16,-5-5-33-16,1-16-26 0,-4-17 3 15,-1-23 7-15,3-19 12 0,-3-25 13 16,7-1-4-16,-4 1 27 0,3 11-20 15,3 10 20-15,0 4 2 0,0-3 0 16,2-5 0-16,2 1 3 0,2-7 10 16,4-2-10-16,10-8-3 0,3-13 0 15,5-12-22-15,7-9 6 0,-2-10 16 16,0-9-1-16,-2-12 4 0,-2-5 14 16,-7-4-17-16,-8-7-1 15,-5 0 0-15,-6 6 0 0,-11 1-20 16,-7 7 20-16,-8 2 0 0,-2 12-30 15,0 5 31-15,-6 11 17 0,4 10-17 16,-6 6-4-16,4 8 4 0,4 9 0 16,4 9 0-16,2 5 0 0,4 3 0 15,3 4-3-15,3 0 3 0,7 7 0 16,-9-1 13-16,7 5-13 0,-6-3-15 16,-5 6-4-16,-6 0-3 0,-8 7 9 15,-4-2-25-15,-3 16 16 0,-14 1-7 16,1 14-12-16,-7 15-10 0,-9 3 6 15,7 15 1-15,8 11-17 0,7 9-41 16,12 5-33-16,12 0-148 16,2 2-267-16,-39 26-608 0</inkml:trace>
  <inkml:trace contextRef="#ctx0" brushRef="#br0" timeOffset="55816.41">17387 16332 977 0,'0'0'589'0,"0"0"-325"16,0 0-134-16,0 0-33 0,0 0 3 16,0 0 17-16,0 0 9 0,0 0 0 15,0 0 20-15,-9-35 5 0,9 25-7 16,-2 1-22-16,-2-5-42 0,2 0-19 15,-4 0-10-15,-2 2-3 0,-1-6 0 16,-3-2-26-16,-1 4-19 16,1-5 0-16,-4-3 26 0,-3 1 3 15,0-2-1-15,-1-1-5 0,-1 2-1 16,2-2 13-16,-3 5 0 0,1-2-6 16,-2-1-4-16,0 6-21 0,1-1-7 15,-1 5-4-15,-2 4-30 0,-2 6-14 16,-2 1 1-16,-2 3-1 0,-4 7 13 15,-4 7 13-15,0 3 19 0,-3 2-13 16,-1 2 16-16,-3 9 16 0,3-2 12 16,0 1-5-16,-1 6-7 0,3-2 6 15,4 4-10-15,2 1 1 16,-1-1-10-16,3 3 16 0,0 0-3 16,2 4-14-16,2 1 17 0,0 9-6 15,5-3-12-15,-1 6 11 0,4 10 14 16,7 1-23-16,1 3 13 0,11-13 9 15,2-15-3-15,8-10 3 0,7 11 0 16,1 5 4-16,5 7 15 0,4-6-6 16,2 4-10-16,4-1 0 0,0-6-3 15,0 0-6-15,4-7 12 0,-4 4 8 16,2-4 8-16,-2-2 15 0,2-8 13 16,0 1-3-16,0-5-10 0,0-5 3 15,-2-5-10-15,7-6-2 0,-3-3 12 16,0-7-4-16,4 0-15 0,-4-3-6 15,7-11-12-15,-3-5-7 16,0-2-5-16,-2-5 5 0,1-6-5 16,-3 3-1-16,-2-10 0 0,-2 6-3 15,-4-4-12-15,-5-1 13 0,1-2-13 16,-6-4-1-16,1 1-2 0,3-8 0 16,-2-13-13-16,-1 6 13 0,-3 1-18 15,1 9 2-15,-3 1 7 0,-1 0 10 16,7-7-1-16,-5 0-9 0,-2 7 10 15,1 3 2-15,-3-1 1 0,-6 5 23 16,0 0-24-16,-4 0 0 0,-10-2-15 16,-9 2-13-16,-9-7-9 15,-18-7-3-15,-20-11 1 0,-25 2-5 16,-21-5-2-16,-22 14-12 0,0 18-13 16,8 15-10-16,12 21-49 0,19 33-102 15,2 24-260-15,22-6-675 0,-9 17-1161 0</inkml:trace>
  <inkml:trace contextRef="#ctx0" brushRef="#br0" timeOffset="57949.31">16893 17260 1094 0,'0'0'567'0,"0"0"-434"0,0 0-55 16,-58 0-10-16,45 0 16 0,-1 0-51 15,-1 0-30-15,-3 0 0 0,-5 0 36 16,4-4 29-16,1 4 30 0,1 0 5 15,3 0 14-15,1 0-11 0,5 0-16 16,2 0-35-16,4-3-55 0,0 3-47 16,2 0-14-16,4 0 61 0,4 0 38 15,2 3 4-15,7-3-6 0,2 4 9 16,5-1 6-16,1 1 10 0,8-1-3 16,0 1-10-16,0-4 4 15,5 0 2-15,1 0 3 0,2-7 7 16,-1 3 3-16,3-3-12 0,-2 0 2 15,1 0-9-15,-1 2-33 0,-2-2-11 16,-4 0-1-16,-4 4-1 0,-6-1 1 16,-6 1-3-16,-3 3 1 0,-5 0 33 15,-5 0 36-15,-6 0 12 0,0-4-6 16,-6 4-32-16,-7 0-44 0,-3 0-18 16,-5 0 2-16,-8 0-9 0,-2 0 11 15,-6 0 14-15,-6 4 1 0,-3-4 28 16,-6 10 31-16,-12-6-4 0,-10 6-9 15,6-5-3-15,10 2-28 0,18-3-16 16,9-1-16-16,0 1-15 0,-4-1-13 16,2 1 6-16,6 3-6 0,9-4-3 15,5 1 0-15,5-1-7 16,6 1-6-16,2-4 31 0,0 3 28 16,4-1 1-16,9 2 29 0,3-4 12 15,11 3-6-15,8-3 3 0,2 0 3 16,7 0-23-16,5 0-5 0,-1-3 0 15,4-3-10-15,1-1-3 0,1 4 0 16,0-4-1-16,-9 0-18 0,5 3 6 16,-9 1-9-16,1-1 3 0,-5 4-6 15,-8 0-7-15,-7 0 4 0,-5 0 28 16,-7 0 6-16,-6 0 70 0,-4 4 0 16,-10-4-48-16,-8 3-9 0,-7-3-3 15,-10 4-15-15,-3-1 2 16,-11 1 0-16,-15 3-1 0,-13 0 14 15,-24-2-15-15,-21 2 21 0,17 0 3 16,22-3 41-16,23-1-6 0,35 0-25 16,4-3-35-16,1 4-21 0,-3-4-30 15,2 7-21-15,1-4-38 0,7 1-41 16,11-1 75-16,2 4 60 0,15-5 15 16,1 5-37-16,15-3 6 0,13 6-47 15,18-6-55-15,4 3-67 0,-8-4-165 16,-19 1-343-16,21-1-1023 0</inkml:trace>
  <inkml:trace contextRef="#ctx0" brushRef="#br0" timeOffset="59850.35">16543 17342 1444 0,'0'0'481'0,"0"0"-306"15,0 0-120-15,0 0-51 16,0 0 32-16,0 0-36 0,0 0-29 16,0 0 29-16,-33 3 16 0,35-3 78 15,-2 0 39-15,6 0-10 0,-2 0-20 16,5 2-35-16,1 2-20 0,7-1-13 15,10 4 7-15,-1 0-10 0,12 4 7 16,-1-1-23-16,8 0 3 0,1-1 1 16,1 2 2-16,1-4 7 0,-3 0 3 15,-1-4-3-15,-1-3 6 0,1-3 26 16,-5-8 38-16,4 1 54 0,9-3-39 16,-5-4-25-16,3 0-23 0,2-1-15 15,-5 2-10-15,7-4-16 16,-4 0-13-16,-1-4-8 0,-1-4-1 15,-3-2 0-15,-10 1 13 0,1-10-1 16,-3-1 1-16,-7-7 3 0,-1 4-6 16,-2-8 21-16,-4 4-6 0,-7-4-3 15,-4 2 4-15,-6 6-27 0,-4-4 0 16,-10 7-2-16,-7 0-3 0,-8 1-9 16,-6 3 12-16,-10-5 3 0,0 8 0 15,-5-2 13-15,-2-1-16 0,3 8 16 16,-9-2-13-16,6-1 17 0,-1 1-19 15,1 4-1-15,1-2-1 0,1 5-2 16,3-1 1-16,-1 0-18 0,1 1-5 16,-7-2 12-16,-10-1 1 0,-8 5-7 15,-19 2-31-15,-6 5 6 16,-17 14 0-16,2 16 3 0,5 12 12 16,6 5 14-16,16-2 15 0,15-1 26 15,16-6 12-15,17-4-7 0,14-6-25 16,3 0-6-16,1 6-41 0,-5 3 0 15,1 7 19-15,-4 5 19 0,0 15-11 16,0 8 13-16,1 15-2 0,3 9-9 16,4-7 9-16,9-19-13 0,6-11 3 15,2-19 13-15,0 11-12 0,0 5 12 16,4 5 0-16,2 4 11 0,11-4 8 16,2 3 6-16,5-6-3 0,7 3 10 15,19 0-1-15,12 7-2 16,19-3-4-16,12-3-9 0,10-4-13 15,-4-14 13-15,-10-6-13 0,-10-8-1 16,-11-2 10-16,0-4-10 0,-2-3 11 16,2-3 3-16,-1-4-1 0,3-14 4 15,2 0 0-15,5-9 0 0,-1-1-7 16,3 1 7-16,-1-8-2 0,-1-6-16 16,1 0 2-16,-1-4 9 0,-5-3-12 15,-8 4-10-15,-18 3 10 0,-11 6 16 16,2-9 2-16,0-18 20 0,11-13-2 15,-11-17-36-15,-16 17-28 0,-15 13 28 16,-6 22 16-16,-8 10 2 0,-3-2 4 16,-5 5-22-16,-11-19-22 0,-10-8 1 15,-21-15-4-15,-21-12-3 16,-16-1 25-16,-12 5-26 0,-5 8-9 16,2 14 3-16,-3 11-40 0,1 16-35 15,-16 13-38-15,-15 11-14 0,-8 21-44 16,-10 12-21-16,2 15-56 0,6 13-39 15,4 14-44-15,13 8-99 0,41-15-52 16,0 23-171-16</inkml:trace>
  <inkml:trace contextRef="#ctx0" brushRef="#br0" timeOffset="63767.59">17814 16758 7 0,'0'0'136'0,"0"0"-136"0,0 0-45 15,0 0 9-15,0 0 20 0,0 0 13 16,0 0 1-16,0 0 2 0,0 0 63 16,27-7 65-16,-23 7 28 0,-1 0 7 15,-3 0 153-15,4 0-29 0,-4 0-66 16,0 0-61-16,0 0-66 0,2 0-51 16,-2 0-11-16,2 0 4 0,2 0-7 15,-2 3-6-15,2 1-10 0,0-3-11 16,2 3 0-16,1 3-1 0,-1-4 1 15,2 4 2-15,-2-3-1 16,1 3 0-16,1 0 13 0,-4 0-16 16,2-4-30-16,0 2-51 0,1-1-40 15,-1 3-48-15,2-7-111 0,0 3-127 16,15-6-252-16</inkml:trace>
  <inkml:trace contextRef="#ctx0" brushRef="#br0" timeOffset="65066.59">28871 14159 724 0,'0'0'427'0,"0"0"-222"15,0 0-26-15,0 0-29 0,0 0-24 16,0 0-45-16,-45-63-6 15,35 49-7-15,-1 4 4 0,3-4-7 16,2 0 12-16,-4 5-15 0,1-8 19 16,5-1-13-16,-6 6-7 0,4-9 26 15,-1 4-29-15,1-3-13 0,-2 3 4 16,0-4-17-16,-3 5-32 0,-1-5-2 16,-5 4-2-16,1 1 4 0,-7-1 1 15,0-1 19-15,-1 3 2 0,-5-3 10 16,2 1-12-16,-4 1-1 0,0-1 20 15,4-1-11-15,-2 3-27 0,2 1 38 16,2 0 3-16,0 3-29 0,1 1-13 16,1 4-33-16,0 3-11 0,-2-1 5 15,1 4 7-15,-1 4 30 16,-6 1 2-16,4 9 2 0,-2 0 0 16,2 4-2-16,-4 1 1 0,4 5-1 15,-2-5 0-15,4 13-1 0,-1-6 1 16,-1 5 19-16,4-1-19 0,-2 1 0 15,4-5-11-15,-1 6 11 0,1-6 3 16,5 2 16-16,-5-2 3 0,2 2-2 16,1-2 5-16,-1 2 7 0,2 2 10 15,-1-4-41-15,3 5-1 0,-1 2 0 16,6-1 1-16,1 1 0 0,3 4 0 16,6-3 12-16,2 3-12 0,8 0 0 15,7 1 35-15,2-5-36 16,3 4 12-16,7-2 20 0,0-2 3 15,4-3-3-15,2-3 0 0,5-4-31 16,-5-2 12-16,2 0 0 0,0-9-12 16,3-1 18-16,-5-1 0 0,0-3-3 15,0 0-14-15,0-3 24 0,0-4-4 16,2 0 0-16,1-4 0 0,5-6-18 16,3-1 11-16,1-5 1 0,5-1-12 15,-3-4 18-15,3-5-10 0,-2-2-12 16,-3-2 16-16,-3-1-3 0,-5-6-10 15,-2 4 13-15,-12-5-3 0,-2-2-12 16,-5 0-1-16,-9-11-1 0,-3 4-12 16,-6-4 0-16,-4-10-3 15,-13 0 4-15,1-3-4 0,-5 6-9 0,-8 8 12 16,4 13 0-16,-6-7-22 16,-8-3-6-16,-9 2-93 0,-16 19-199 15,13 1-241-15,-69 50-753 0</inkml:trace>
  <inkml:trace contextRef="#ctx0" brushRef="#br0" timeOffset="66816.47">27294 12676 284 0,'0'0'437'0,"0"0"-255"15,0 0-32-15,0 0-95 0,0 0 11 16,0 0-21-16,0 0-9 0,0 0 10 16,0 0 6-16,-10-57 3 0,12 53-35 15,0 4-18-15,4 0 30 0,-2 0 11 16,5 4 25-16,1 3 0 0,4-4 4 16,5 4-1-16,6 0 27 0,10 4 19 15,10-6-17-15,18 2-6 0,17-7-13 16,15 0-3-16,13-9 3 0,1-8-10 15,-3-1-7-15,-7 4 1 16,-12-1-7-16,-7 1-16 0,-11 0 6 16,-20 7-6-16,-18 3-13 0,-10 3-7 15,-5 1-22-15,-3 0-29 0,1 0-29 16,-3 0 1-16,-3 1 11 0,-2 3 46 16,-8 6 18-16,-17 4 7 0,-18 7-2 15,-19 5-1-15,-26 2 1 0,-18 2 3 16,-13-6-7-16,3-5 0 0,9-8-3 15,10-4 1-15,8-7-14 0,-6 0 16 16,-6 0-6-16,4 0-11 0,-2-4 0 16,4 1 0-16,5-1 1 15,5 1 0-15,9-1 0 0,10 4-3 16,14 0 0-16,18 0-16 0,7 0-7 16,4 4-2-16,7-1-4 0,-2 1-20 15,3 3-25-15,1 0 65 0,8 3 9 16,17-1 25-16,28 5 8 0,27 0 2 15,30-4-9-15,26-3 3 0,8-5-10 16,1-2-6-16,-7-2-13 0,-8-5 16 16,6-3-14-16,6-1 20 0,1-2 14 15,-9 2-14-15,-17 2-9 0,-26 2-10 16,-27 4-3-16,-27 3-13 0,-17 0-86 16,-8 10-126-16,-20 3-173 0,-54 21-56 15,1 0-242-15,-98 16-430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035319" cy="352534"/>
          </a:xfrm>
          <a:prstGeom prst="rect">
            <a:avLst/>
          </a:prstGeom>
        </p:spPr>
        <p:txBody>
          <a:bodyPr vert="horz" lIns="93360" tIns="46680" rIns="93360" bIns="4668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274801" y="0"/>
            <a:ext cx="4035319" cy="352534"/>
          </a:xfrm>
          <a:prstGeom prst="rect">
            <a:avLst/>
          </a:prstGeom>
        </p:spPr>
        <p:txBody>
          <a:bodyPr vert="horz" lIns="93360" tIns="46680" rIns="93360" bIns="46680" rtlCol="0"/>
          <a:lstStyle>
            <a:lvl1pPr algn="r">
              <a:defRPr sz="1200"/>
            </a:lvl1pPr>
          </a:lstStyle>
          <a:p>
            <a:fld id="{A4BF716E-76C6-4179-B429-60C4F85F9DE2}" type="datetimeFigureOut">
              <a:rPr lang="en-US" smtClean="0"/>
              <a:t>4/27/2021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47938" y="877888"/>
            <a:ext cx="4216400" cy="23717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360" tIns="46680" rIns="93360" bIns="4668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31228" y="3381394"/>
            <a:ext cx="7449820" cy="2766596"/>
          </a:xfrm>
          <a:prstGeom prst="rect">
            <a:avLst/>
          </a:prstGeom>
        </p:spPr>
        <p:txBody>
          <a:bodyPr vert="horz" lIns="93360" tIns="46680" rIns="93360" bIns="4668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673742"/>
            <a:ext cx="4035319" cy="352533"/>
          </a:xfrm>
          <a:prstGeom prst="rect">
            <a:avLst/>
          </a:prstGeom>
        </p:spPr>
        <p:txBody>
          <a:bodyPr vert="horz" lIns="93360" tIns="46680" rIns="93360" bIns="4668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274801" y="6673742"/>
            <a:ext cx="4035319" cy="352533"/>
          </a:xfrm>
          <a:prstGeom prst="rect">
            <a:avLst/>
          </a:prstGeom>
        </p:spPr>
        <p:txBody>
          <a:bodyPr vert="horz" lIns="93360" tIns="46680" rIns="93360" bIns="46680" rtlCol="0" anchor="b"/>
          <a:lstStyle>
            <a:lvl1pPr algn="r">
              <a:defRPr sz="1200"/>
            </a:lvl1pPr>
          </a:lstStyle>
          <a:p>
            <a:fld id="{4E7D7BF9-F557-4BBE-84CA-05406C22AB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24547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E1AEE7-D66E-4273-B60E-66FF7637BBD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0373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E1AEE7-D66E-4273-B60E-66FF7637BBD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5702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19CCB3-C956-459D-9042-43B791C7D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D80545-57C3-4416-B583-2E4AD4E10A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7585B8-4610-4469-A53A-4DE5A5349E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29E34E-25A5-4207-A61D-67812F065EF4}" type="datetime1">
              <a:rPr lang="en-US" smtClean="0"/>
              <a:t>4/27/2021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0B67DA-D87F-4B81-BDE0-9B6A408312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75DDF1-249D-4F61-9F4A-DE9962003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A85BE-9DD1-40FA-B588-5DB3D2EB66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5418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0081E-B794-4CA6-A1CE-5492070F97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AF3DEC-7C5A-4F4F-8AE9-7C312B9DA4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CC61FF-23B2-44A4-BE61-D9A187B9A8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5181E-387E-4B6A-99BE-D8211F836BF8}" type="datetime1">
              <a:rPr lang="en-US" smtClean="0"/>
              <a:t>4/27/2021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C68607-4F42-496A-8BE9-16799B404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00B0B3-68EA-48C2-9E75-A6331A739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A85BE-9DD1-40FA-B588-5DB3D2EB66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3010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655FCFB-F5A9-42A9-BCCF-229FDFE46D3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F82258-3739-43A8-9034-54C1754AE2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6458E8-A16D-483A-B8DA-DD3BA88F6F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EF83C-BE60-42BA-BBFE-FA36402FDF44}" type="datetime1">
              <a:rPr lang="en-US" smtClean="0"/>
              <a:t>4/27/2021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DBE446-5A4A-4F8B-B077-B6F763B80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02FC4F-3225-459D-8716-8FE06F03B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A85BE-9DD1-40FA-B588-5DB3D2EB66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1678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9F099C-43B2-4AE7-82EA-E455205A4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5B8481-D959-4AC5-B070-09836C3D84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D5DAA7-A03B-49D3-AEA2-AD481EAEC0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DAF6C5-EAA5-4B7C-AEDD-EDD6711A3B91}" type="datetime1">
              <a:rPr lang="en-US" smtClean="0"/>
              <a:t>4/27/2021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0A9C7D-1060-4904-B1FD-443BF36E58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4D6DE9-0C4C-4676-BED2-FDA11E178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F6013-F32B-4A47-B36E-15406BA641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1669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BF83D9-57A7-4554-A094-8E21F85AB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BF4F55-6050-46F7-8766-B6A8FFBB58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AF094C-65FC-4B99-B128-F8C7592C59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9C4CB-D951-42A1-AB5A-48D195D6B124}" type="datetime1">
              <a:rPr lang="en-US" smtClean="0"/>
              <a:t>4/27/2021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0D240D-34B4-48C7-9800-3AB85EE6D6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2FFB8A-6342-46D5-8044-8B4BE1551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A85BE-9DD1-40FA-B588-5DB3D2EB66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06385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E137C-593D-4A3B-B1AF-D37482DFF7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36C02D-A0E3-4DFC-8518-89B0ACCD89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762FC7-BFC5-4C0E-8B7E-5C6BF84180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F9523E-33C2-4237-9025-B5D2E853927C}" type="datetime1">
              <a:rPr lang="en-US" smtClean="0"/>
              <a:t>4/27/2021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E3F3AB-518B-4544-9DC0-E4167A145B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CA5809-7F4A-4DB7-AB1F-076B4CA5A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A85BE-9DD1-40FA-B588-5DB3D2EB66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2585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F3CD35-34D1-4529-A1EB-A77137A92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842FC-8701-40E2-844C-CDCA778B2A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C31D7E-E1C6-4C7D-9170-FB4F33DD47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7EE94B-497E-46B5-B1FA-F07B3E8CDA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82949-1D24-4A68-9C8C-45BC5E84F9D3}" type="datetime1">
              <a:rPr lang="en-US" smtClean="0"/>
              <a:t>4/27/2021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C654FF-AAD6-43D4-8629-669D3A3644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773C60-01EE-48A9-A51E-537F843CE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A85BE-9DD1-40FA-B588-5DB3D2EB66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2195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44994C-4885-4C65-8FD0-6232BFCDC8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FB06E2-E67C-4E41-95DB-C172CD46FA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663360-7FD6-4400-A2B8-A41D81A086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4DFD8D7-FFEF-4EA5-9536-2AEA43F7854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0F54B06-4FB1-46C2-9C43-FB5F283FEC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F66468B-A973-4542-BB5C-B44FB71320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964F2D-76D9-48EA-B4AB-F5637530AA62}" type="datetime1">
              <a:rPr lang="en-US" smtClean="0"/>
              <a:t>4/27/2021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5D30B32-5E8F-4256-A3E9-AF53594E30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09AD14-941E-4763-98D9-184F3F31C3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A85BE-9DD1-40FA-B588-5DB3D2EB66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4196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5AE235-54B1-4180-9B6E-782E5F05C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8719ED6-FAC0-4AB7-8AC4-1C104A1640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2F237-2CAA-4A9C-9AA9-D29E915568D0}" type="datetime1">
              <a:rPr lang="en-US" smtClean="0"/>
              <a:t>4/27/2021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41E58D-716E-43E9-A662-B209DB2EBD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72C236-DD64-4B35-8C12-10CCFB2C7B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A85BE-9DD1-40FA-B588-5DB3D2EB66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8154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546C1C4-12AF-46D2-BCB2-B81F9E68E0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215BD-B4FF-4C5A-B0A1-A408DFFAD7A3}" type="datetime1">
              <a:rPr lang="en-US" smtClean="0"/>
              <a:t>4/27/2021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615F4D-EA4C-4FA3-A95F-83420C6A78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5BB6FC-B139-4824-95D1-3B5930F01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A85BE-9DD1-40FA-B588-5DB3D2EB66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49868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9BFA0-4AF8-49F6-B773-AC442FE2C7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EC4B21-7D7B-4CB0-B2FD-6AC3BBB8B0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124650-FB6B-4B04-A53F-C19FEA0761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5EDF51-0744-46E0-8BD7-D1F5071742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A254C-5AFB-411A-8D99-CA90C566AE77}" type="datetime1">
              <a:rPr lang="en-US" smtClean="0"/>
              <a:t>4/27/2021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F20B06-3FD8-4A4E-9477-E4030AB2B9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1CBB07-7749-4EBB-B6E8-7163855AE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A85BE-9DD1-40FA-B588-5DB3D2EB66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1998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614BA-054C-48D9-9E27-FB712CF6AB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7CF622E-2FB8-4C2A-A1E0-C1174EB9FBB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509B6B-4164-4876-81EB-61AD6DC1F6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FA410B-E1C3-4F06-9CB4-131ACCAD7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13D2F-CF26-4325-BC94-A799B2FA246C}" type="datetime1">
              <a:rPr lang="en-US" smtClean="0"/>
              <a:t>4/27/2021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377B4E-9C57-40ED-86B5-9AEAE1B97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9BE975-0119-4470-AA67-9185ECA0D9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A85BE-9DD1-40FA-B588-5DB3D2EB66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628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6BA0261-72EE-418B-A5F7-C6EC4AACED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C6ACB5-4574-4FC9-8BC8-98930D78E5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0FAFC6-B1E3-49E8-95A9-77D1E44917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8F6060-5EA1-4CE3-93CF-AA24F9F30518}" type="datetime1">
              <a:rPr lang="en-US" smtClean="0"/>
              <a:t>4/27/2021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1F4010-8AED-42F8-89AE-2210174BC4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05DEE9-A7E1-46D3-8C3E-A755E0248D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3A85BE-9DD1-40FA-B588-5DB3D2EB66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5219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6.png"/><Relationship Id="rId4" Type="http://schemas.openxmlformats.org/officeDocument/2006/relationships/customXml" Target="../ink/ink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1.png"/><Relationship Id="rId4" Type="http://schemas.openxmlformats.org/officeDocument/2006/relationships/customXml" Target="../ink/ink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4.png"/><Relationship Id="rId4" Type="http://schemas.openxmlformats.org/officeDocument/2006/relationships/customXml" Target="../ink/ink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7.png"/><Relationship Id="rId4" Type="http://schemas.openxmlformats.org/officeDocument/2006/relationships/customXml" Target="../ink/ink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0.png"/><Relationship Id="rId4" Type="http://schemas.openxmlformats.org/officeDocument/2006/relationships/customXml" Target="../ink/ink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3.png"/><Relationship Id="rId4" Type="http://schemas.openxmlformats.org/officeDocument/2006/relationships/customXml" Target="../ink/ink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6.png"/><Relationship Id="rId4" Type="http://schemas.openxmlformats.org/officeDocument/2006/relationships/customXml" Target="../ink/ink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customXml" Target="../ink/ink1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customXml" Target="../ink/ink1.xml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Relationship Id="rId9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1.svg"/><Relationship Id="rId4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4.png"/><Relationship Id="rId4" Type="http://schemas.openxmlformats.org/officeDocument/2006/relationships/customXml" Target="../ink/ink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7.png"/><Relationship Id="rId4" Type="http://schemas.openxmlformats.org/officeDocument/2006/relationships/customXml" Target="../ink/ink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sv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0.png"/><Relationship Id="rId4" Type="http://schemas.openxmlformats.org/officeDocument/2006/relationships/customXml" Target="../ink/ink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sv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5.png"/><Relationship Id="rId4" Type="http://schemas.openxmlformats.org/officeDocument/2006/relationships/customXml" Target="../ink/ink1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sv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8.png"/><Relationship Id="rId4" Type="http://schemas.openxmlformats.org/officeDocument/2006/relationships/customXml" Target="../ink/ink1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customXml" Target="../ink/ink17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sv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2.png"/><Relationship Id="rId4" Type="http://schemas.openxmlformats.org/officeDocument/2006/relationships/customXml" Target="../ink/ink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sv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5.png"/><Relationship Id="rId4" Type="http://schemas.openxmlformats.org/officeDocument/2006/relationships/customXml" Target="../ink/ink1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customXml" Target="../ink/ink20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sv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9.png"/><Relationship Id="rId4" Type="http://schemas.openxmlformats.org/officeDocument/2006/relationships/customXml" Target="../ink/ink2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customXml" Target="../ink/ink22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customXml" Target="../ink/ink23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sv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5.svg"/><Relationship Id="rId4" Type="http://schemas.openxmlformats.org/officeDocument/2006/relationships/image" Target="../media/image7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sv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9.svg"/><Relationship Id="rId4" Type="http://schemas.openxmlformats.org/officeDocument/2006/relationships/image" Target="../media/image78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B43C6-7480-4991-839D-219319333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R="0" rtl="0"/>
            <a:r>
              <a:rPr lang="en-US" b="0" i="1" u="none" strike="noStrike" baseline="0" dirty="0">
                <a:latin typeface="TeXGyrePagella-Italic" panose="02000603020200000004" pitchFamily="50" charset="0"/>
              </a:rPr>
              <a:t>Agenda</a:t>
            </a:r>
            <a:endParaRPr lang="en-US" b="0" i="0" u="none" strike="noStrike" baseline="0" dirty="0">
              <a:latin typeface="TeXGyrePagella-Regular" panose="02000603020200000003" pitchFamily="50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D2FE62-DE8D-4ECD-B865-90D3209A4D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eXGyrePagella-Regular" panose="02000603020200000003" pitchFamily="50" charset="0"/>
                <a:ea typeface="TeXGyrePagella-Regular" panose="02000603020200000003" pitchFamily="50" charset="0"/>
                <a:cs typeface="TeXGyrePagella-Regular" panose="02000603020200000003" pitchFamily="50" charset="0"/>
              </a:rPr>
              <a:t>Loss landscapes (https://youtu.be/aq3oA6jSGro)</a:t>
            </a:r>
          </a:p>
          <a:p>
            <a:r>
              <a:rPr lang="en-US" dirty="0">
                <a:latin typeface="TeXGyrePagella-Regular" panose="02000603020200000003" pitchFamily="50" charset="0"/>
                <a:ea typeface="TeXGyrePagella-Regular" panose="02000603020200000003" pitchFamily="50" charset="0"/>
                <a:cs typeface="TeXGyrePagella-Regular" panose="02000603020200000003" pitchFamily="50" charset="0"/>
              </a:rPr>
              <a:t>Dual certificates</a:t>
            </a:r>
          </a:p>
          <a:p>
            <a:r>
              <a:rPr lang="en-US" dirty="0">
                <a:latin typeface="TeXGyrePagella-Regular" panose="02000603020200000003" pitchFamily="50" charset="0"/>
                <a:ea typeface="TeXGyrePagella-Regular" panose="02000603020200000003" pitchFamily="50" charset="0"/>
                <a:cs typeface="TeXGyrePagella-Regular" panose="02000603020200000003" pitchFamily="50" charset="0"/>
              </a:rPr>
              <a:t>LP software example</a:t>
            </a:r>
          </a:p>
          <a:p>
            <a:r>
              <a:rPr lang="en-US" dirty="0" err="1">
                <a:latin typeface="TeXGyrePagella-Regular" panose="02000603020200000003" pitchFamily="50" charset="0"/>
                <a:ea typeface="TeXGyrePagella-Regular" panose="02000603020200000003" pitchFamily="50" charset="0"/>
                <a:cs typeface="TeXGyrePagella-Regular" panose="02000603020200000003" pitchFamily="50" charset="0"/>
              </a:rPr>
              <a:t>Multiobjective</a:t>
            </a:r>
            <a:r>
              <a:rPr lang="en-US" dirty="0">
                <a:latin typeface="TeXGyrePagella-Regular" panose="02000603020200000003" pitchFamily="50" charset="0"/>
                <a:ea typeface="TeXGyrePagella-Regular" panose="02000603020200000003" pitchFamily="50" charset="0"/>
                <a:cs typeface="TeXGyrePagella-Regular" panose="02000603020200000003" pitchFamily="50" charset="0"/>
              </a:rPr>
              <a:t> optimization</a:t>
            </a:r>
          </a:p>
          <a:p>
            <a:r>
              <a:rPr lang="en-US" dirty="0">
                <a:latin typeface="TeXGyrePagella-Regular" panose="02000603020200000003" pitchFamily="50" charset="0"/>
                <a:ea typeface="TeXGyrePagella-Regular" panose="02000603020200000003" pitchFamily="50" charset="0"/>
                <a:cs typeface="TeXGyrePagella-Regular" panose="02000603020200000003" pitchFamily="50" charset="0"/>
              </a:rPr>
              <a:t>Highlights so far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845FDC-2E13-4FF0-89D4-6386A1C6D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A85BE-9DD1-40FA-B588-5DB3D2EB661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1726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B43C6-7480-4991-839D-219319333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R="0" rtl="0"/>
            <a:r>
              <a:rPr lang="en-US" b="0" i="1" u="none" strike="noStrike" baseline="0" dirty="0" err="1">
                <a:latin typeface="TeXGyrePagella-Italic" panose="02000603020200000004" pitchFamily="50" charset="0"/>
              </a:rPr>
              <a:t>Multiobjective</a:t>
            </a:r>
            <a:r>
              <a:rPr lang="en-US" b="0" i="1" u="none" strike="noStrike" baseline="0" dirty="0">
                <a:latin typeface="TeXGyrePagella-Italic" panose="02000603020200000004" pitchFamily="50" charset="0"/>
              </a:rPr>
              <a:t> Optimization</a:t>
            </a:r>
            <a:endParaRPr lang="en-US" b="0" i="0" u="none" strike="noStrike" baseline="0" dirty="0">
              <a:latin typeface="TeXGyrePagella-Regular" panose="02000603020200000003" pitchFamily="50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D2FE62-DE8D-4ECD-B865-90D3209A4D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eXGyrePagella-Regular" panose="02000603020200000003" pitchFamily="50" charset="0"/>
                <a:ea typeface="TeXGyrePagella-Regular" panose="02000603020200000003" pitchFamily="50" charset="0"/>
                <a:cs typeface="TeXGyrePagella-Regular" panose="02000603020200000003" pitchFamily="50" charset="0"/>
              </a:rPr>
              <a:t>Some optimization problems have multiple objectives that required tradeoff decisions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845FDC-2E13-4FF0-89D4-6386A1C6D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A85BE-9DD1-40FA-B588-5DB3D2EB661C}" type="slidenum">
              <a:rPr lang="en-US" smtClean="0"/>
              <a:t>10</a:t>
            </a:fld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AC123285-8254-49A0-8FDB-805C922E1E26}"/>
                  </a:ext>
                </a:extLst>
              </p14:cNvPr>
              <p14:cNvContentPartPr/>
              <p14:nvPr/>
            </p14:nvContentPartPr>
            <p14:xfrm>
              <a:off x="4977000" y="3076560"/>
              <a:ext cx="1621080" cy="88200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AC123285-8254-49A0-8FDB-805C922E1E2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967640" y="3067200"/>
                <a:ext cx="1639800" cy="900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986881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B7C3AA-7E03-48A0-9E6D-32EBDE2654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R="0" rtl="0"/>
            <a:r>
              <a:rPr lang="en-US" b="0" i="1" u="none" strike="noStrike" baseline="0" dirty="0">
                <a:latin typeface="TeXGyrePagella-Italic" panose="02000603020200000004" pitchFamily="50" charset="0"/>
              </a:rPr>
              <a:t>Pareto Optimality</a:t>
            </a:r>
            <a:endParaRPr lang="en-US" b="0" i="0" u="none" strike="noStrike" baseline="0" dirty="0">
              <a:latin typeface="TeXGyrePagella-Regular" panose="02000603020200000003" pitchFamily="50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4422F1-C355-45A4-94DC-28223BF009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TeXGyrePagella-Regular" panose="02000603020200000003" pitchFamily="50" charset="0"/>
                <a:ea typeface="TeXGyrePagella-Regular" panose="02000603020200000003" pitchFamily="50" charset="0"/>
                <a:cs typeface="TeXGyrePagella-Regular" panose="02000603020200000003" pitchFamily="50" charset="0"/>
              </a:rPr>
              <a:t>At a Pareto optimal point, increasing one objective value decreases another</a:t>
            </a:r>
          </a:p>
          <a:p>
            <a:r>
              <a:rPr lang="en-US" dirty="0">
                <a:latin typeface="TeXGyrePagella-Regular" panose="02000603020200000003" pitchFamily="50" charset="0"/>
                <a:ea typeface="TeXGyrePagella-Regular" panose="02000603020200000003" pitchFamily="50" charset="0"/>
                <a:cs typeface="TeXGyrePagella-Regular" panose="02000603020200000003" pitchFamily="50" charset="0"/>
              </a:rPr>
              <a:t>In </a:t>
            </a:r>
            <a:r>
              <a:rPr lang="en-US" dirty="0" err="1">
                <a:latin typeface="TeXGyrePagella-Regular" panose="02000603020200000003" pitchFamily="50" charset="0"/>
                <a:ea typeface="TeXGyrePagella-Regular" panose="02000603020200000003" pitchFamily="50" charset="0"/>
                <a:cs typeface="TeXGyrePagella-Regular" panose="02000603020200000003" pitchFamily="50" charset="0"/>
              </a:rPr>
              <a:t>multiobjective</a:t>
            </a:r>
            <a:r>
              <a:rPr lang="en-US" dirty="0">
                <a:latin typeface="TeXGyrePagella-Regular" panose="02000603020200000003" pitchFamily="50" charset="0"/>
                <a:ea typeface="TeXGyrePagella-Regular" panose="02000603020200000003" pitchFamily="50" charset="0"/>
                <a:cs typeface="TeXGyrePagella-Regular" panose="02000603020200000003" pitchFamily="50" charset="0"/>
              </a:rPr>
              <a:t> optimization, one point </a:t>
            </a:r>
            <a:r>
              <a:rPr lang="en-US" dirty="0">
                <a:latin typeface="TeXGyrePagella-Italic" panose="02000603020200000004" pitchFamily="50" charset="0"/>
                <a:ea typeface="TeXGyrePagella-Italic" panose="02000603020200000004" pitchFamily="50" charset="0"/>
                <a:cs typeface="TeXGyrePagella-Italic" panose="02000603020200000004" pitchFamily="50" charset="0"/>
              </a:rPr>
              <a:t>dominates</a:t>
            </a:r>
            <a:r>
              <a:rPr lang="en-US" dirty="0">
                <a:latin typeface="TeXGyrePagella-Regular" panose="02000603020200000003" pitchFamily="50" charset="0"/>
                <a:ea typeface="TeXGyrePagella-Regular" panose="02000603020200000003" pitchFamily="50" charset="0"/>
                <a:cs typeface="TeXGyrePagella-Regular" panose="02000603020200000003" pitchFamily="50" charset="0"/>
              </a:rPr>
              <a:t> another if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1423D14-7A58-4F9A-BDEC-E98DABBA774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4870" t="3594" r="39391" b="86435"/>
          <a:stretch/>
        </p:blipFill>
        <p:spPr>
          <a:xfrm>
            <a:off x="2528515" y="3522427"/>
            <a:ext cx="6257300" cy="196397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0F8D07-2241-4CF6-A9B6-2B007998F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F6013-F32B-4A47-B36E-15406BA64120}" type="slidenum">
              <a:rPr lang="en-US" smtClean="0"/>
              <a:t>11</a:t>
            </a:fld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E668B11C-DA8F-4A0E-95B2-0136BD6B96A7}"/>
                  </a:ext>
                </a:extLst>
              </p14:cNvPr>
              <p14:cNvContentPartPr/>
              <p14:nvPr/>
            </p14:nvContentPartPr>
            <p14:xfrm>
              <a:off x="141480" y="38880"/>
              <a:ext cx="10987920" cy="637488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E668B11C-DA8F-4A0E-95B2-0136BD6B96A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2120" y="29520"/>
                <a:ext cx="11006640" cy="6393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853458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B7C3AA-7E03-48A0-9E6D-32EBDE2654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R="0" rtl="0"/>
            <a:r>
              <a:rPr lang="en-US" b="0" i="1" u="none" strike="noStrike" baseline="0" dirty="0">
                <a:latin typeface="TeXGyrePagella-Italic" panose="02000603020200000004" pitchFamily="50" charset="0"/>
              </a:rPr>
              <a:t>Pareto Optimality</a:t>
            </a:r>
            <a:endParaRPr lang="en-US" b="0" i="0" u="none" strike="noStrike" baseline="0" dirty="0">
              <a:latin typeface="TeXGyrePagella-Regular" panose="02000603020200000003" pitchFamily="50" charset="0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41F2E0D0-F84F-40E2-8C43-80494E3A80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200" y="1690688"/>
            <a:ext cx="10515600" cy="472864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E64AA11-DE2E-4E7B-99AA-D334C19305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F6013-F32B-4A47-B36E-15406BA6412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4602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B7C3AA-7E03-48A0-9E6D-32EBDE2654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R="0" rtl="0"/>
            <a:r>
              <a:rPr lang="en-US" b="0" i="1" u="none" strike="noStrike" baseline="0" dirty="0">
                <a:latin typeface="TeXGyrePagella-Italic" panose="02000603020200000004" pitchFamily="50" charset="0"/>
              </a:rPr>
              <a:t>Pareto Optimality: Pareto Frontier</a:t>
            </a:r>
            <a:endParaRPr lang="en-US" b="0" i="0" u="none" strike="noStrike" baseline="0" dirty="0">
              <a:latin typeface="TeXGyrePagella-Regular" panose="02000603020200000003" pitchFamily="50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4422F1-C355-45A4-94DC-28223BF009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TeXGyrePagella-Regular" panose="02000603020200000003" pitchFamily="50" charset="0"/>
                <a:ea typeface="TeXGyrePagella-Regular" panose="02000603020200000003" pitchFamily="50" charset="0"/>
                <a:cs typeface="TeXGyrePagella-Regular" panose="02000603020200000003" pitchFamily="50" charset="0"/>
              </a:rPr>
              <a:t>A </a:t>
            </a:r>
            <a:r>
              <a:rPr lang="en-US" dirty="0">
                <a:latin typeface="TeXGyrePagella-Italic" panose="02000603020200000004" pitchFamily="50" charset="0"/>
                <a:ea typeface="TeXGyrePagella-Italic" panose="02000603020200000004" pitchFamily="50" charset="0"/>
                <a:cs typeface="TeXGyrePagella-Italic" panose="02000603020200000004" pitchFamily="50" charset="0"/>
              </a:rPr>
              <a:t>criterion space </a:t>
            </a:r>
            <a:r>
              <a:rPr lang="en-US" dirty="0">
                <a:latin typeface="TeXGyrePagella-Regular" panose="02000603020200000003" pitchFamily="50" charset="0"/>
                <a:ea typeface="TeXGyrePagella-Regular" panose="02000603020200000003" pitchFamily="50" charset="0"/>
                <a:cs typeface="TeXGyrePagella-Regular" panose="02000603020200000003" pitchFamily="50" charset="0"/>
              </a:rPr>
              <a:t>is a set of all outputs possible given a space of inputs</a:t>
            </a:r>
          </a:p>
          <a:p>
            <a:r>
              <a:rPr lang="en-US" dirty="0">
                <a:latin typeface="TeXGyrePagella-Regular" panose="02000603020200000003" pitchFamily="50" charset="0"/>
                <a:ea typeface="TeXGyrePagella-Regular" panose="02000603020200000003" pitchFamily="50" charset="0"/>
                <a:cs typeface="TeXGyrePagella-Regular" panose="02000603020200000003" pitchFamily="50" charset="0"/>
              </a:rPr>
              <a:t>In a multidimensional optimization problem, the criterion space is </a:t>
            </a:r>
            <a:r>
              <a:rPr lang="en-US" dirty="0">
                <a:latin typeface="TeXGyrePagella-Italic" panose="02000603020200000004" pitchFamily="50" charset="0"/>
                <a:ea typeface="TeXGyrePagella-Italic" panose="02000603020200000004" pitchFamily="50" charset="0"/>
                <a:cs typeface="TeXGyrePagella-Italic" panose="02000603020200000004" pitchFamily="50" charset="0"/>
              </a:rPr>
              <a:t>m</a:t>
            </a:r>
            <a:r>
              <a:rPr lang="en-US" dirty="0">
                <a:latin typeface="TeXGyrePagella-Regular" panose="02000603020200000003" pitchFamily="50" charset="0"/>
                <a:ea typeface="TeXGyrePagella-Regular" panose="02000603020200000003" pitchFamily="50" charset="0"/>
                <a:cs typeface="TeXGyrePagella-Regular" panose="02000603020200000003" pitchFamily="50" charset="0"/>
              </a:rPr>
              <a:t>-dimensional</a:t>
            </a:r>
          </a:p>
          <a:p>
            <a:r>
              <a:rPr lang="en-US" dirty="0">
                <a:latin typeface="TeXGyrePagella-Regular" panose="02000603020200000003" pitchFamily="50" charset="0"/>
                <a:ea typeface="TeXGyrePagella-Regular" panose="02000603020200000003" pitchFamily="50" charset="0"/>
                <a:cs typeface="TeXGyrePagella-Regular" panose="02000603020200000003" pitchFamily="50" charset="0"/>
              </a:rPr>
              <a:t>In </a:t>
            </a:r>
            <a:r>
              <a:rPr lang="en-US" dirty="0">
                <a:latin typeface="TeXGyrePagella-Italic" panose="02000603020200000004" pitchFamily="50" charset="0"/>
                <a:ea typeface="TeXGyrePagella-Italic" panose="02000603020200000004" pitchFamily="50" charset="0"/>
                <a:cs typeface="TeXGyrePagella-Italic" panose="02000603020200000004" pitchFamily="50" charset="0"/>
              </a:rPr>
              <a:t>m</a:t>
            </a:r>
            <a:r>
              <a:rPr lang="en-US" dirty="0">
                <a:latin typeface="TeXGyrePagella-Regular" panose="02000603020200000003" pitchFamily="50" charset="0"/>
                <a:ea typeface="TeXGyrePagella-Regular" panose="02000603020200000003" pitchFamily="50" charset="0"/>
                <a:cs typeface="TeXGyrePagella-Regular" panose="02000603020200000003" pitchFamily="50" charset="0"/>
              </a:rPr>
              <a:t>-dimensional space, it is possible for there to be no clearly optimal point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377F4ED5-05D6-4C88-99D4-AB97E7AF3F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53404" y="4267616"/>
            <a:ext cx="5749622" cy="247111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99BA21-0188-4985-99D2-D9FDF8A19A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F6013-F32B-4A47-B36E-15406BA64120}" type="slidenum">
              <a:rPr lang="en-US" smtClean="0"/>
              <a:t>13</a:t>
            </a:fld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72235753-E1F8-438B-97DC-A6882448F237}"/>
                  </a:ext>
                </a:extLst>
              </p14:cNvPr>
              <p14:cNvContentPartPr/>
              <p14:nvPr/>
            </p14:nvContentPartPr>
            <p14:xfrm>
              <a:off x="1543320" y="228600"/>
              <a:ext cx="8935560" cy="653292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72235753-E1F8-438B-97DC-A6882448F23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33960" y="219240"/>
                <a:ext cx="8954280" cy="6551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196590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B7C3AA-7E03-48A0-9E6D-32EBDE2654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R="0" rtl="0"/>
            <a:r>
              <a:rPr lang="en-US" b="0" i="1" u="none" strike="noStrike" baseline="0" dirty="0">
                <a:latin typeface="TeXGyrePagella-Italic" panose="02000603020200000004" pitchFamily="50" charset="0"/>
              </a:rPr>
              <a:t>Pareto Optimality: Pareto Frontier</a:t>
            </a:r>
            <a:endParaRPr lang="en-US" b="0" i="0" u="none" strike="noStrike" baseline="0" dirty="0">
              <a:latin typeface="TeXGyrePagella-Regular" panose="02000603020200000003" pitchFamily="50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4422F1-C355-45A4-94DC-28223BF009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TeXGyrePagella-Regular" panose="02000603020200000003" pitchFamily="50" charset="0"/>
                <a:ea typeface="TeXGyrePagella-Regular" panose="02000603020200000003" pitchFamily="50" charset="0"/>
                <a:cs typeface="TeXGyrePagella-Regular" panose="02000603020200000003" pitchFamily="50" charset="0"/>
              </a:rPr>
              <a:t>A design point is considered </a:t>
            </a:r>
            <a:r>
              <a:rPr lang="en-US" dirty="0">
                <a:latin typeface="TeXGyrePagella-Italic" panose="02000603020200000004" pitchFamily="50" charset="0"/>
                <a:ea typeface="TeXGyrePagella-Italic" panose="02000603020200000004" pitchFamily="50" charset="0"/>
                <a:cs typeface="TeXGyrePagella-Italic" panose="02000603020200000004" pitchFamily="50" charset="0"/>
              </a:rPr>
              <a:t>Pareto-optimal </a:t>
            </a:r>
            <a:r>
              <a:rPr lang="en-US" dirty="0">
                <a:latin typeface="TeXGyrePagella-Regular" panose="02000603020200000003" pitchFamily="50" charset="0"/>
                <a:ea typeface="TeXGyrePagella-Regular" panose="02000603020200000003" pitchFamily="50" charset="0"/>
                <a:cs typeface="TeXGyrePagella-Regular" panose="02000603020200000003" pitchFamily="50" charset="0"/>
              </a:rPr>
              <a:t>if no other point in the criterion space dominates it</a:t>
            </a:r>
          </a:p>
          <a:p>
            <a:r>
              <a:rPr lang="en-US" dirty="0">
                <a:latin typeface="TeXGyrePagella-Regular" panose="02000603020200000003" pitchFamily="50" charset="0"/>
                <a:ea typeface="TeXGyrePagella-Regular" panose="02000603020200000003" pitchFamily="50" charset="0"/>
                <a:cs typeface="TeXGyrePagella-Regular" panose="02000603020200000003" pitchFamily="50" charset="0"/>
              </a:rPr>
              <a:t>The set of all Pareto-optimal points forms the </a:t>
            </a:r>
            <a:r>
              <a:rPr lang="en-US" dirty="0">
                <a:latin typeface="TeXGyrePagella-Italic" panose="02000603020200000004" pitchFamily="50" charset="0"/>
                <a:ea typeface="TeXGyrePagella-Italic" panose="02000603020200000004" pitchFamily="50" charset="0"/>
                <a:cs typeface="TeXGyrePagella-Italic" panose="02000603020200000004" pitchFamily="50" charset="0"/>
              </a:rPr>
              <a:t>Pareto frontier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2ADC8627-6300-42CB-B33D-1BC55AE069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84551" y="3429000"/>
            <a:ext cx="3622898" cy="306387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A1C4E7-89F5-44DB-8D0C-5C6484026F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F6013-F32B-4A47-B36E-15406BA64120}" type="slidenum">
              <a:rPr lang="en-US" smtClean="0"/>
              <a:t>14</a:t>
            </a:fld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71A060D8-38AF-41CC-8A69-8CE345C3F4CF}"/>
                  </a:ext>
                </a:extLst>
              </p14:cNvPr>
              <p14:cNvContentPartPr/>
              <p14:nvPr/>
            </p14:nvContentPartPr>
            <p14:xfrm>
              <a:off x="4055040" y="3593520"/>
              <a:ext cx="3804480" cy="301608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71A060D8-38AF-41CC-8A69-8CE345C3F4C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045680" y="3584160"/>
                <a:ext cx="3823200" cy="3034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384640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B7C3AA-7E03-48A0-9E6D-32EBDE2654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R="0" rtl="0"/>
            <a:r>
              <a:rPr lang="en-US" b="0" i="1" u="none" strike="noStrike" baseline="0" dirty="0">
                <a:latin typeface="TeXGyrePagella-Italic" panose="02000603020200000004" pitchFamily="50" charset="0"/>
              </a:rPr>
              <a:t>Pareto Optimality: Pareto Frontier</a:t>
            </a:r>
            <a:endParaRPr lang="en-US" b="0" i="0" u="none" strike="noStrike" baseline="0" dirty="0">
              <a:latin typeface="TeXGyrePagella-Regular" panose="02000603020200000003" pitchFamily="50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4422F1-C355-45A4-94DC-28223BF009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TeXGyrePagella-Regular" panose="02000603020200000003" pitchFamily="50" charset="0"/>
                <a:ea typeface="TeXGyrePagella-Regular" panose="02000603020200000003" pitchFamily="50" charset="0"/>
                <a:cs typeface="TeXGyrePagella-Regular" panose="02000603020200000003" pitchFamily="50" charset="0"/>
              </a:rPr>
              <a:t>The </a:t>
            </a:r>
            <a:r>
              <a:rPr lang="en-US" dirty="0">
                <a:latin typeface="TeXGyrePagella-Italic" panose="02000603020200000004" pitchFamily="50" charset="0"/>
                <a:ea typeface="TeXGyrePagella-Italic" panose="02000603020200000004" pitchFamily="50" charset="0"/>
                <a:cs typeface="TeXGyrePagella-Italic" panose="02000603020200000004" pitchFamily="50" charset="0"/>
              </a:rPr>
              <a:t>utopia point </a:t>
            </a:r>
            <a:r>
              <a:rPr lang="en-US" dirty="0">
                <a:latin typeface="TeXGyrePagella-Regular" panose="02000603020200000003" pitchFamily="50" charset="0"/>
                <a:ea typeface="TeXGyrePagella-Regular" panose="02000603020200000003" pitchFamily="50" charset="0"/>
                <a:cs typeface="TeXGyrePagella-Regular" panose="02000603020200000003" pitchFamily="50" charset="0"/>
              </a:rPr>
              <a:t>is the component-wise optimal point. It may not be in the actual criterion space</a:t>
            </a:r>
          </a:p>
          <a:p>
            <a:r>
              <a:rPr lang="en-US" dirty="0">
                <a:latin typeface="TeXGyrePagella-Regular" panose="02000603020200000003" pitchFamily="50" charset="0"/>
                <a:ea typeface="TeXGyrePagella-Regular" panose="02000603020200000003" pitchFamily="50" charset="0"/>
                <a:cs typeface="TeXGyrePagella-Regular" panose="02000603020200000003" pitchFamily="50" charset="0"/>
              </a:rPr>
              <a:t>Weakly Pareto-optimal points are those on the Pareto frontier that cannot be improved simultaneously in all objectives</a:t>
            </a:r>
            <a:endParaRPr lang="en-US" dirty="0">
              <a:latin typeface="TeXGyrePagella-Italic" panose="02000603020200000004" pitchFamily="50" charset="0"/>
              <a:ea typeface="TeXGyrePagella-Italic" panose="02000603020200000004" pitchFamily="50" charset="0"/>
              <a:cs typeface="TeXGyrePagella-Italic" panose="02000603020200000004" pitchFamily="50" charset="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119AA2A-DBE6-487C-A1C6-CC1AF2B62D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50163" y="3429000"/>
            <a:ext cx="3291674" cy="295805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61AF07-4324-45B2-A1AE-DEC41FC8DA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F6013-F32B-4A47-B36E-15406BA64120}" type="slidenum">
              <a:rPr lang="en-US" smtClean="0"/>
              <a:t>15</a:t>
            </a:fld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27DD7CBD-6DFF-4DAC-8FE9-E1EDCC9B87C0}"/>
                  </a:ext>
                </a:extLst>
              </p14:cNvPr>
              <p14:cNvContentPartPr/>
              <p14:nvPr/>
            </p14:nvContentPartPr>
            <p14:xfrm>
              <a:off x="1215360" y="3105360"/>
              <a:ext cx="10362600" cy="341496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27DD7CBD-6DFF-4DAC-8FE9-E1EDCC9B87C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06000" y="3096000"/>
                <a:ext cx="10381320" cy="3433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496673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6C21B-3307-4DFC-88B3-CD34935F3A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R="0" rtl="0"/>
            <a:r>
              <a:rPr lang="en-US" b="0" i="1" u="none" strike="noStrike" baseline="0" dirty="0">
                <a:latin typeface="TeXGyrePagella-Italic" panose="02000603020200000004" pitchFamily="50" charset="0"/>
              </a:rPr>
              <a:t>Constraint Methods</a:t>
            </a:r>
            <a:endParaRPr lang="en-US" b="0" i="0" u="none" strike="noStrike" baseline="0" dirty="0">
              <a:latin typeface="TeXGyrePagella-Regular" panose="02000603020200000003" pitchFamily="50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6C1B68-5418-4E5B-B3C3-A989CC9D18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778656" cy="4351338"/>
          </a:xfrm>
        </p:spPr>
        <p:txBody>
          <a:bodyPr/>
          <a:lstStyle/>
          <a:p>
            <a:r>
              <a:rPr lang="en-US" dirty="0">
                <a:latin typeface="TeXGyrePagella-Regular" panose="02000603020200000003" pitchFamily="50" charset="0"/>
                <a:ea typeface="TeXGyrePagella-Regular" panose="02000603020200000003" pitchFamily="50" charset="0"/>
                <a:cs typeface="TeXGyrePagella-Regular" panose="02000603020200000003" pitchFamily="50" charset="0"/>
              </a:rPr>
              <a:t>There are various methods for generating the Pareto frontier</a:t>
            </a:r>
          </a:p>
          <a:p>
            <a:r>
              <a:rPr lang="en-US" dirty="0">
                <a:latin typeface="TeXGyrePagella-Regular" panose="02000603020200000003" pitchFamily="50" charset="0"/>
                <a:ea typeface="TeXGyrePagella-Regular" panose="02000603020200000003" pitchFamily="50" charset="0"/>
                <a:cs typeface="TeXGyrePagella-Regular" panose="02000603020200000003" pitchFamily="50" charset="0"/>
              </a:rPr>
              <a:t>The </a:t>
            </a:r>
            <a:r>
              <a:rPr lang="en-US" dirty="0">
                <a:latin typeface="TeXGyrePagella-Italic" panose="02000603020200000004" pitchFamily="50" charset="0"/>
                <a:ea typeface="TeXGyrePagella-Italic" panose="02000603020200000004" pitchFamily="50" charset="0"/>
                <a:cs typeface="TeXGyrePagella-Italic" panose="02000603020200000004" pitchFamily="50" charset="0"/>
              </a:rPr>
              <a:t>constraint method </a:t>
            </a:r>
            <a:r>
              <a:rPr lang="en-US" dirty="0">
                <a:latin typeface="TeXGyrePagella-Regular" panose="02000603020200000003" pitchFamily="50" charset="0"/>
                <a:ea typeface="TeXGyrePagella-Regular" panose="02000603020200000003" pitchFamily="50" charset="0"/>
                <a:cs typeface="TeXGyrePagella-Regular" panose="02000603020200000003" pitchFamily="50" charset="0"/>
              </a:rPr>
              <a:t>constrains all but one of the objectives to produce a unique optimal point in the criterion space</a:t>
            </a:r>
          </a:p>
          <a:p>
            <a:r>
              <a:rPr lang="en-US" dirty="0">
                <a:latin typeface="TeXGyrePagella-Regular" panose="02000603020200000003" pitchFamily="50" charset="0"/>
                <a:ea typeface="TeXGyrePagella-Regular" panose="02000603020200000003" pitchFamily="50" charset="0"/>
                <a:cs typeface="TeXGyrePagella-Regular" panose="02000603020200000003" pitchFamily="50" charset="0"/>
              </a:rPr>
              <a:t>The constraints are then modified to trace out the Pareto frontier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4C6367A-8D69-4582-9AC5-2F74B74724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01849" y="3786809"/>
            <a:ext cx="4758674" cy="28829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B715B6-49C3-4DA0-9B27-17DA97B3B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F6013-F32B-4A47-B36E-15406BA64120}" type="slidenum">
              <a:rPr lang="en-US" smtClean="0"/>
              <a:t>16</a:t>
            </a:fld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6C2DD398-C0DA-49E7-A015-3D42AE5142E0}"/>
                  </a:ext>
                </a:extLst>
              </p14:cNvPr>
              <p14:cNvContentPartPr/>
              <p14:nvPr/>
            </p14:nvContentPartPr>
            <p14:xfrm>
              <a:off x="3479040" y="328320"/>
              <a:ext cx="8011080" cy="635400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6C2DD398-C0DA-49E7-A015-3D42AE5142E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469680" y="318960"/>
                <a:ext cx="8029800" cy="6372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995986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6C21B-3307-4DFC-88B3-CD34935F3A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R="0" rtl="0"/>
            <a:r>
              <a:rPr lang="en-US" b="0" i="1" u="none" strike="noStrike" baseline="0" dirty="0">
                <a:latin typeface="TeXGyrePagella-Italic" panose="02000603020200000004" pitchFamily="50" charset="0"/>
              </a:rPr>
              <a:t>Constraint Methods</a:t>
            </a:r>
            <a:endParaRPr lang="en-US" b="0" i="0" u="none" strike="noStrike" baseline="0" dirty="0">
              <a:latin typeface="TeXGyrePagella-Regular" panose="02000603020200000003" pitchFamily="50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6C1B68-5418-4E5B-B3C3-A989CC9D18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TeXGyrePagella-Regular" panose="02000603020200000003" pitchFamily="50" charset="0"/>
                <a:ea typeface="TeXGyrePagella-Regular" panose="02000603020200000003" pitchFamily="50" charset="0"/>
                <a:cs typeface="TeXGyrePagella-Regular" panose="02000603020200000003" pitchFamily="50" charset="0"/>
              </a:rPr>
              <a:t>The </a:t>
            </a:r>
            <a:r>
              <a:rPr lang="en-US" dirty="0">
                <a:latin typeface="TeXGyrePagella-Italic" panose="02000603020200000004" pitchFamily="50" charset="0"/>
                <a:ea typeface="TeXGyrePagella-Italic" panose="02000603020200000004" pitchFamily="50" charset="0"/>
                <a:cs typeface="TeXGyrePagella-Italic" panose="02000603020200000004" pitchFamily="50" charset="0"/>
              </a:rPr>
              <a:t>lexicographic method </a:t>
            </a:r>
            <a:r>
              <a:rPr lang="en-US" dirty="0">
                <a:latin typeface="TeXGyrePagella-Regular" panose="02000603020200000003" pitchFamily="50" charset="0"/>
                <a:ea typeface="TeXGyrePagella-Regular" panose="02000603020200000003" pitchFamily="50" charset="0"/>
                <a:cs typeface="TeXGyrePagella-Regular" panose="02000603020200000003" pitchFamily="50" charset="0"/>
              </a:rPr>
              <a:t>ranks the objectives in order of importance and performs a series of single-objective optimizations in order of importance</a:t>
            </a:r>
          </a:p>
          <a:p>
            <a:r>
              <a:rPr lang="en-US" dirty="0">
                <a:latin typeface="TeXGyrePagella-Regular" panose="02000603020200000003" pitchFamily="50" charset="0"/>
                <a:ea typeface="TeXGyrePagella-Regular" panose="02000603020200000003" pitchFamily="50" charset="0"/>
                <a:cs typeface="TeXGyrePagella-Regular" panose="02000603020200000003" pitchFamily="50" charset="0"/>
              </a:rPr>
              <a:t>Each optimization problem includes constraints to preserve the optimality of the previously optimized objectives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8BA2E717-AD34-4530-A32C-EFAFA12AD1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94564" y="4001294"/>
            <a:ext cx="8802871" cy="217566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EA22D9-689E-4AEE-BB58-E6E62A1BA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F6013-F32B-4A47-B36E-15406BA64120}" type="slidenum">
              <a:rPr lang="en-US" smtClean="0"/>
              <a:t>17</a:t>
            </a:fld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2FA1A649-29CC-46A0-B852-D33B6CB98245}"/>
                  </a:ext>
                </a:extLst>
              </p14:cNvPr>
              <p14:cNvContentPartPr/>
              <p14:nvPr/>
            </p14:nvContentPartPr>
            <p14:xfrm>
              <a:off x="1512720" y="2197440"/>
              <a:ext cx="8881200" cy="430704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2FA1A649-29CC-46A0-B852-D33B6CB9824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03360" y="2188080"/>
                <a:ext cx="8899920" cy="4325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13812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85F085-E3F9-46B0-88D0-9E86260E10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R="0" rtl="0"/>
            <a:r>
              <a:rPr lang="en-US" b="0" i="1" u="none" strike="noStrike" baseline="0" dirty="0">
                <a:latin typeface="TeXGyrePagella-Italic" panose="02000603020200000004" pitchFamily="50" charset="0"/>
              </a:rPr>
              <a:t>Weight Methods</a:t>
            </a:r>
            <a:endParaRPr lang="en-US" b="0" i="0" u="none" strike="noStrike" baseline="0" dirty="0">
              <a:latin typeface="TeXGyrePagella-Regular" panose="02000603020200000003" pitchFamily="50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A6C7BF-189A-4AF0-8646-3786CB892D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TeXGyrePagella-Regular" panose="02000603020200000003" pitchFamily="50" charset="0"/>
                <a:ea typeface="TeXGyrePagella-Regular" panose="02000603020200000003" pitchFamily="50" charset="0"/>
                <a:cs typeface="TeXGyrePagella-Regular" panose="02000603020200000003" pitchFamily="50" charset="0"/>
              </a:rPr>
              <a:t>A designer can encode preferences over the objectives as a vector of weights</a:t>
            </a:r>
          </a:p>
          <a:p>
            <a:r>
              <a:rPr lang="en-US" dirty="0">
                <a:latin typeface="TeXGyrePagella-Regular" panose="02000603020200000003" pitchFamily="50" charset="0"/>
                <a:ea typeface="TeXGyrePagella-Regular" panose="02000603020200000003" pitchFamily="50" charset="0"/>
                <a:cs typeface="TeXGyrePagella-Regular" panose="02000603020200000003" pitchFamily="50" charset="0"/>
              </a:rPr>
              <a:t>The pareto frontier can be generated by sweeping over the space of possible weights</a:t>
            </a:r>
          </a:p>
          <a:p>
            <a:r>
              <a:rPr lang="en-US" dirty="0">
                <a:latin typeface="TeXGyrePagella-Regular" panose="02000603020200000003" pitchFamily="50" charset="0"/>
                <a:ea typeface="TeXGyrePagella-Regular" panose="02000603020200000003" pitchFamily="50" charset="0"/>
                <a:cs typeface="TeXGyrePagella-Regular" panose="02000603020200000003" pitchFamily="50" charset="0"/>
              </a:rPr>
              <a:t>The </a:t>
            </a:r>
            <a:r>
              <a:rPr lang="en-US" dirty="0">
                <a:latin typeface="TeXGyrePagella-Italic" panose="02000603020200000004" pitchFamily="50" charset="0"/>
                <a:ea typeface="TeXGyrePagella-Italic" panose="02000603020200000004" pitchFamily="50" charset="0"/>
                <a:cs typeface="TeXGyrePagella-Italic" panose="02000603020200000004" pitchFamily="50" charset="0"/>
              </a:rPr>
              <a:t>weighted sum method </a:t>
            </a:r>
            <a:r>
              <a:rPr lang="en-US" dirty="0">
                <a:latin typeface="TeXGyrePagella-Regular" panose="02000603020200000003" pitchFamily="50" charset="0"/>
                <a:ea typeface="TeXGyrePagella-Regular" panose="02000603020200000003" pitchFamily="50" charset="0"/>
                <a:cs typeface="TeXGyrePagella-Regular" panose="02000603020200000003" pitchFamily="50" charset="0"/>
              </a:rPr>
              <a:t>combines multiple objective functions into one using a constant vector inner product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C63802B1-B01F-42CB-A74D-5F23D38BA04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2435" t="7537" r="46043" b="87709"/>
          <a:stretch/>
        </p:blipFill>
        <p:spPr>
          <a:xfrm>
            <a:off x="3673501" y="4746929"/>
            <a:ext cx="4619709" cy="114792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F1E98E-ACFB-4D5C-B856-517EBE13A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F6013-F32B-4A47-B36E-15406BA64120}" type="slidenum">
              <a:rPr lang="en-US" smtClean="0"/>
              <a:t>18</a:t>
            </a:fld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60D1F9BA-14EC-4825-8EC0-41365EA970D4}"/>
                  </a:ext>
                </a:extLst>
              </p14:cNvPr>
              <p14:cNvContentPartPr/>
              <p14:nvPr/>
            </p14:nvContentPartPr>
            <p14:xfrm>
              <a:off x="995040" y="2295000"/>
              <a:ext cx="10260000" cy="384120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60D1F9BA-14EC-4825-8EC0-41365EA970D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85680" y="2285640"/>
                <a:ext cx="10278720" cy="3859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856825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F9CF8F7-BCED-4269-AF9C-92569117C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A85BE-9DD1-40FA-B588-5DB3D2EB661C}" type="slidenum">
              <a:rPr lang="en-US" smtClean="0"/>
              <a:t>19</a:t>
            </a:fld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E599338C-2FCF-4435-8504-751D018E5755}"/>
                  </a:ext>
                </a:extLst>
              </p14:cNvPr>
              <p14:cNvContentPartPr/>
              <p14:nvPr/>
            </p14:nvContentPartPr>
            <p14:xfrm>
              <a:off x="2689560" y="450360"/>
              <a:ext cx="8586360" cy="53661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E599338C-2FCF-4435-8504-751D018E575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680200" y="441000"/>
                <a:ext cx="8605080" cy="5384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914832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47A6D-08FB-40F5-BDD5-83CB5B9A7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R="0" rtl="0"/>
            <a:r>
              <a:rPr lang="en-US" b="0" i="1" u="none" strike="noStrike" baseline="0" dirty="0">
                <a:latin typeface="TeXGyrePagella-Italic" panose="02000603020200000004" pitchFamily="50" charset="0"/>
              </a:rPr>
              <a:t>Dual Certificates</a:t>
            </a:r>
            <a:endParaRPr lang="en-US" b="0" i="0" u="none" strike="noStrike" baseline="0" dirty="0">
              <a:latin typeface="TeXGyrePagella-Regular" panose="02000603020200000003" pitchFamily="50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C01402-3C68-495D-A541-8FF100713D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6260852"/>
          </a:xfrm>
        </p:spPr>
        <p:txBody>
          <a:bodyPr/>
          <a:lstStyle/>
          <a:p>
            <a:r>
              <a:rPr lang="en-US" dirty="0">
                <a:latin typeface="TeXGyrePagella-Regular" panose="02000603020200000003" pitchFamily="50" charset="0"/>
                <a:ea typeface="TeXGyrePagella-Regular" panose="02000603020200000003" pitchFamily="50" charset="0"/>
                <a:cs typeface="TeXGyrePagella-Regular" panose="02000603020200000003" pitchFamily="50" charset="0"/>
              </a:rPr>
              <a:t>Linear programs have a simple dual form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6394707F-AB06-4723-94E5-0F113B5080F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34896" t="28522" r="34196" b="56289"/>
          <a:stretch/>
        </p:blipFill>
        <p:spPr>
          <a:xfrm>
            <a:off x="731519" y="2615977"/>
            <a:ext cx="5271715" cy="335240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617774-272D-4449-83E6-A7A946B420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7B706-7B36-45BF-BB22-51212950F2A9}" type="slidenum">
              <a:rPr lang="en-US" smtClean="0"/>
              <a:t>2</a:t>
            </a:fld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53AA2963-30AA-4792-BC15-9CF7C30325C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36396" t="21333" r="35396" b="63823"/>
          <a:stretch/>
        </p:blipFill>
        <p:spPr>
          <a:xfrm>
            <a:off x="6353093" y="2524581"/>
            <a:ext cx="4715123" cy="32110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589FBA3-21CE-4208-85F8-C0A7F5C32F5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1560" t="48441" r="57202" b="47278"/>
          <a:stretch/>
        </p:blipFill>
        <p:spPr>
          <a:xfrm>
            <a:off x="9998977" y="4051883"/>
            <a:ext cx="181520" cy="3529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03FA80E-FDC2-4623-A7D4-D7E92006D57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1560" t="48441" r="57202" b="47278"/>
          <a:stretch/>
        </p:blipFill>
        <p:spPr>
          <a:xfrm>
            <a:off x="9387979" y="4707623"/>
            <a:ext cx="181520" cy="35295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7C53D86-A692-45CC-9A26-BC052D7BF47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1560" t="48441" r="57202" b="47278"/>
          <a:stretch/>
        </p:blipFill>
        <p:spPr>
          <a:xfrm>
            <a:off x="7650709" y="4352157"/>
            <a:ext cx="119616" cy="232586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59F0A23B-21F8-44D8-B0F6-3A686F74902C}"/>
                  </a:ext>
                </a:extLst>
              </p14:cNvPr>
              <p14:cNvContentPartPr/>
              <p14:nvPr/>
            </p14:nvContentPartPr>
            <p14:xfrm>
              <a:off x="3340440" y="3690720"/>
              <a:ext cx="7626600" cy="203364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59F0A23B-21F8-44D8-B0F6-3A686F74902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331080" y="3681360"/>
                <a:ext cx="7645320" cy="2052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923906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85F085-E3F9-46B0-88D0-9E86260E10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R="0" rtl="0"/>
            <a:r>
              <a:rPr lang="en-US" b="0" i="1" u="none" strike="noStrike" baseline="0" dirty="0">
                <a:latin typeface="TeXGyrePagella-Italic" panose="02000603020200000004" pitchFamily="50" charset="0"/>
              </a:rPr>
              <a:t>Weight Methods</a:t>
            </a:r>
            <a:endParaRPr lang="en-US" b="0" i="0" u="none" strike="noStrike" baseline="0" dirty="0">
              <a:latin typeface="TeXGyrePagella-Regular" panose="02000603020200000003" pitchFamily="50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A6C7BF-189A-4AF0-8646-3786CB892D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TeX Gyre Pagella" panose="02000603020200000003" pitchFamily="50" charset="0"/>
                <a:ea typeface="TeX Gyre Pagella" panose="02000603020200000003" pitchFamily="50" charset="0"/>
                <a:cs typeface="TeX Gyre Pagella" panose="02000603020200000003" pitchFamily="50" charset="0"/>
              </a:rPr>
              <a:t>Note: weighted sum methods cannot obtain points in red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082F5584-4AE1-4BE5-96DB-882B9259D5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6485" y="2500741"/>
            <a:ext cx="5488658" cy="3811159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CA2C5265-8605-4232-A163-CF0201AD59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96000" y="2963352"/>
            <a:ext cx="5488657" cy="370855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95D87E-770D-409C-B547-E18449301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F6013-F32B-4A47-B36E-15406BA6412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5367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85F085-E3F9-46B0-88D0-9E86260E10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R="0" rtl="0"/>
            <a:r>
              <a:rPr lang="en-US" b="0" i="1" u="none" strike="noStrike" baseline="0" dirty="0">
                <a:latin typeface="TeXGyrePagella-Italic" panose="02000603020200000004" pitchFamily="50" charset="0"/>
              </a:rPr>
              <a:t>Weight Methods</a:t>
            </a:r>
            <a:endParaRPr lang="en-US" b="0" i="0" u="none" strike="noStrike" baseline="0" dirty="0">
              <a:latin typeface="TeXGyrePagella-Regular" panose="02000603020200000003" pitchFamily="50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A6C7BF-189A-4AF0-8646-3786CB892D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TeXGyrePagella-Italic" panose="02000603020200000004" pitchFamily="50" charset="0"/>
                <a:ea typeface="TeXGyrePagella-Italic" panose="02000603020200000004" pitchFamily="50" charset="0"/>
                <a:cs typeface="TeXGyrePagella-Italic" panose="02000603020200000004" pitchFamily="50" charset="0"/>
              </a:rPr>
              <a:t>Goal programming </a:t>
            </a:r>
            <a:r>
              <a:rPr lang="en-US" dirty="0">
                <a:latin typeface="TeXGyrePagella-Regular" panose="02000603020200000003" pitchFamily="50" charset="0"/>
                <a:ea typeface="TeXGyrePagella-Regular" panose="02000603020200000003" pitchFamily="50" charset="0"/>
                <a:cs typeface="TeXGyrePagella-Regular" panose="02000603020200000003" pitchFamily="50" charset="0"/>
              </a:rPr>
              <a:t>converts multiple objectives into a single objective using a norm between </a:t>
            </a:r>
            <a:r>
              <a:rPr lang="en-US" dirty="0">
                <a:latin typeface="TeXGyrePagella-Italic" panose="02000603020200000004" pitchFamily="50" charset="0"/>
                <a:ea typeface="TeXGyrePagella-Italic" panose="02000603020200000004" pitchFamily="50" charset="0"/>
                <a:cs typeface="TeXGyrePagella-Italic" panose="02000603020200000004" pitchFamily="50" charset="0"/>
              </a:rPr>
              <a:t>f(x) </a:t>
            </a:r>
            <a:r>
              <a:rPr lang="en-US" dirty="0">
                <a:latin typeface="TeXGyrePagella-Regular" panose="02000603020200000003" pitchFamily="50" charset="0"/>
                <a:ea typeface="TeXGyrePagella-Regular" panose="02000603020200000003" pitchFamily="50" charset="0"/>
                <a:cs typeface="TeXGyrePagella-Regular" panose="02000603020200000003" pitchFamily="50" charset="0"/>
              </a:rPr>
              <a:t>and a goal point</a:t>
            </a:r>
          </a:p>
          <a:p>
            <a:endParaRPr lang="en-US" dirty="0">
              <a:latin typeface="TeXGyrePagella-Regular" panose="02000603020200000003" pitchFamily="50" charset="0"/>
              <a:ea typeface="TeXGyrePagella-Regular" panose="02000603020200000003" pitchFamily="50" charset="0"/>
              <a:cs typeface="TeXGyrePagella-Regular" panose="02000603020200000003" pitchFamily="50" charset="0"/>
            </a:endParaRPr>
          </a:p>
          <a:p>
            <a:endParaRPr lang="en-US" dirty="0">
              <a:latin typeface="TeXGyrePagella-Regular" panose="02000603020200000003" pitchFamily="50" charset="0"/>
              <a:ea typeface="TeXGyrePagella-Regular" panose="02000603020200000003" pitchFamily="50" charset="0"/>
              <a:cs typeface="TeXGyrePagella-Regular" panose="02000603020200000003" pitchFamily="50" charset="0"/>
            </a:endParaRPr>
          </a:p>
          <a:p>
            <a:endParaRPr lang="en-US" dirty="0">
              <a:latin typeface="TeXGyrePagella-Regular" panose="02000603020200000003" pitchFamily="50" charset="0"/>
              <a:ea typeface="TeXGyrePagella-Regular" panose="02000603020200000003" pitchFamily="50" charset="0"/>
              <a:cs typeface="TeXGyrePagella-Regular" panose="02000603020200000003" pitchFamily="50" charset="0"/>
            </a:endParaRPr>
          </a:p>
          <a:p>
            <a:r>
              <a:rPr lang="en-US" dirty="0">
                <a:latin typeface="TeXGyrePagella-Regular" panose="02000603020200000003" pitchFamily="50" charset="0"/>
                <a:ea typeface="TeXGyrePagella-Regular" panose="02000603020200000003" pitchFamily="50" charset="0"/>
                <a:cs typeface="TeXGyrePagella-Regular" panose="02000603020200000003" pitchFamily="50" charset="0"/>
              </a:rPr>
              <a:t>Typically, the goal point is the utopia point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4D43E44E-69F0-466C-88A6-BFDD1B0460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8913" t="5324" r="45652" b="85043"/>
          <a:stretch/>
        </p:blipFill>
        <p:spPr>
          <a:xfrm>
            <a:off x="2600076" y="2303373"/>
            <a:ext cx="5730978" cy="244168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B2ECD4-BF88-4FAA-9D7D-4E415C0F9D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F6013-F32B-4A47-B36E-15406BA64120}" type="slidenum">
              <a:rPr lang="en-US" smtClean="0"/>
              <a:t>21</a:t>
            </a:fld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702C4E1D-1EF9-4566-A373-19E1D33FF82D}"/>
                  </a:ext>
                </a:extLst>
              </p14:cNvPr>
              <p14:cNvContentPartPr/>
              <p14:nvPr/>
            </p14:nvContentPartPr>
            <p14:xfrm>
              <a:off x="684000" y="1402200"/>
              <a:ext cx="7536240" cy="342396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702C4E1D-1EF9-4566-A373-19E1D33FF82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4640" y="1392840"/>
                <a:ext cx="7554960" cy="3442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409082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85F085-E3F9-46B0-88D0-9E86260E10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R="0" rtl="0"/>
            <a:r>
              <a:rPr lang="en-US" b="0" i="1" u="none" strike="noStrike" baseline="0" dirty="0">
                <a:latin typeface="TeXGyrePagella-Italic" panose="02000603020200000004" pitchFamily="50" charset="0"/>
              </a:rPr>
              <a:t>Weight Methods</a:t>
            </a:r>
            <a:endParaRPr lang="en-US" b="0" i="0" u="none" strike="noStrike" baseline="0" dirty="0">
              <a:latin typeface="TeXGyrePagella-Regular" panose="02000603020200000003" pitchFamily="50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A6C7BF-189A-4AF0-8646-3786CB892D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TeXGyrePagella-Italic" panose="02000603020200000004" pitchFamily="50" charset="0"/>
                <a:ea typeface="TeXGyrePagella-Italic" panose="02000603020200000004" pitchFamily="50" charset="0"/>
                <a:cs typeface="TeXGyrePagella-Italic" panose="02000603020200000004" pitchFamily="50" charset="0"/>
              </a:rPr>
              <a:t>Weighted exponential sum </a:t>
            </a:r>
            <a:r>
              <a:rPr lang="en-US" dirty="0">
                <a:latin typeface="TeX Gyre Pagella" panose="02000603020200000003" pitchFamily="50" charset="0"/>
                <a:ea typeface="TeX Gyre Pagella" panose="02000603020200000003" pitchFamily="50" charset="0"/>
                <a:cs typeface="TeX Gyre Pagella" panose="02000603020200000003" pitchFamily="50" charset="0"/>
              </a:rPr>
              <a:t>combines goal programming and the weighted sum method</a:t>
            </a:r>
          </a:p>
          <a:p>
            <a:endParaRPr lang="en-US" dirty="0">
              <a:latin typeface="TeXGyrePagella-Regular" panose="02000603020200000003" pitchFamily="50" charset="0"/>
              <a:ea typeface="TeXGyrePagella-Regular" panose="02000603020200000003" pitchFamily="50" charset="0"/>
              <a:cs typeface="TeXGyrePagella-Regular" panose="02000603020200000003" pitchFamily="50" charset="0"/>
            </a:endParaRPr>
          </a:p>
          <a:p>
            <a:endParaRPr lang="en-US" dirty="0">
              <a:latin typeface="TeXGyrePagella-Regular" panose="02000603020200000003" pitchFamily="50" charset="0"/>
              <a:ea typeface="TeXGyrePagella-Regular" panose="02000603020200000003" pitchFamily="50" charset="0"/>
              <a:cs typeface="TeXGyrePagella-Regular" panose="02000603020200000003" pitchFamily="50" charset="0"/>
            </a:endParaRPr>
          </a:p>
          <a:p>
            <a:endParaRPr lang="en-US" dirty="0">
              <a:latin typeface="TeXGyrePagella-Regular" panose="02000603020200000003" pitchFamily="50" charset="0"/>
              <a:ea typeface="TeXGyrePagella-Regular" panose="02000603020200000003" pitchFamily="50" charset="0"/>
              <a:cs typeface="TeXGyrePagella-Regular" panose="02000603020200000003" pitchFamily="50" charset="0"/>
            </a:endParaRPr>
          </a:p>
          <a:p>
            <a:r>
              <a:rPr lang="en-US" dirty="0">
                <a:latin typeface="TeXGyrePagella-Regular" panose="02000603020200000003" pitchFamily="50" charset="0"/>
                <a:ea typeface="TeXGyrePagella-Regular" panose="02000603020200000003" pitchFamily="50" charset="0"/>
                <a:cs typeface="TeXGyrePagella-Regular" panose="02000603020200000003" pitchFamily="50" charset="0"/>
              </a:rPr>
              <a:t>Here, </a:t>
            </a:r>
            <a:r>
              <a:rPr lang="en-US" b="1" dirty="0">
                <a:latin typeface="TeXGyrePagella-Regular" panose="02000603020200000003" pitchFamily="50" charset="0"/>
                <a:ea typeface="TeXGyrePagella-Regular" panose="02000603020200000003" pitchFamily="50" charset="0"/>
                <a:cs typeface="TeXGyrePagella-Regular" panose="02000603020200000003" pitchFamily="50" charset="0"/>
              </a:rPr>
              <a:t>w</a:t>
            </a:r>
            <a:r>
              <a:rPr lang="en-US" dirty="0">
                <a:latin typeface="TeXGyrePagella-Regular" panose="02000603020200000003" pitchFamily="50" charset="0"/>
                <a:ea typeface="TeXGyrePagella-Regular" panose="02000603020200000003" pitchFamily="50" charset="0"/>
                <a:cs typeface="TeXGyrePagella-Regular" panose="02000603020200000003" pitchFamily="50" charset="0"/>
              </a:rPr>
              <a:t> is a vector of weights that sum to 1 and </a:t>
            </a:r>
            <a:r>
              <a:rPr lang="en-US" dirty="0">
                <a:latin typeface="TeXGyrePagella-Italic" panose="02000603020200000004" pitchFamily="50" charset="0"/>
                <a:ea typeface="TeXGyrePagella-Italic" panose="02000603020200000004" pitchFamily="50" charset="0"/>
                <a:cs typeface="TeXGyrePagella-Italic" panose="02000603020200000004" pitchFamily="50" charset="0"/>
              </a:rPr>
              <a:t>p </a:t>
            </a:r>
            <a:r>
              <a:rPr lang="en-US" dirty="0">
                <a:latin typeface="TeXGyrePagella-Regular" panose="02000603020200000003" pitchFamily="50" charset="0"/>
                <a:ea typeface="TeXGyrePagella-Regular" panose="02000603020200000003" pitchFamily="50" charset="0"/>
                <a:cs typeface="TeXGyrePagella-Regular" panose="02000603020200000003" pitchFamily="50" charset="0"/>
              </a:rPr>
              <a:t>≥ 1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866DD0AB-F201-4878-9986-6FE38635D9F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435" r="44218" b="81565"/>
          <a:stretch/>
        </p:blipFill>
        <p:spPr>
          <a:xfrm>
            <a:off x="2870422" y="1372476"/>
            <a:ext cx="5820354" cy="411304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B3E0B7-C97B-4B14-B90A-37A440FF0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F6013-F32B-4A47-B36E-15406BA64120}" type="slidenum">
              <a:rPr lang="en-US" smtClean="0"/>
              <a:t>22</a:t>
            </a:fld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90AD7264-505E-4EFD-9647-939123B6B3DF}"/>
                  </a:ext>
                </a:extLst>
              </p14:cNvPr>
              <p14:cNvContentPartPr/>
              <p14:nvPr/>
            </p14:nvContentPartPr>
            <p14:xfrm>
              <a:off x="1326240" y="2194920"/>
              <a:ext cx="8384040" cy="266976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90AD7264-505E-4EFD-9647-939123B6B3D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16880" y="2185560"/>
                <a:ext cx="8402760" cy="2688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457910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85F085-E3F9-46B0-88D0-9E86260E10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R="0" rtl="0"/>
            <a:r>
              <a:rPr lang="en-US" b="0" i="1" u="none" strike="noStrike" baseline="0" dirty="0">
                <a:latin typeface="TeXGyrePagella-Italic" panose="02000603020200000004" pitchFamily="50" charset="0"/>
              </a:rPr>
              <a:t>Weight Methods</a:t>
            </a:r>
            <a:endParaRPr lang="en-US" b="0" i="0" u="none" strike="noStrike" baseline="0" dirty="0">
              <a:latin typeface="TeXGyrePagella-Regular" panose="02000603020200000003" pitchFamily="50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A6C7BF-189A-4AF0-8646-3786CB892D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TeX Gyre Pagella" panose="02000603020200000003" pitchFamily="50" charset="0"/>
                <a:ea typeface="TeX Gyre Pagella" panose="02000603020200000003" pitchFamily="50" charset="0"/>
                <a:cs typeface="TeX Gyre Pagella" panose="02000603020200000003" pitchFamily="50" charset="0"/>
              </a:rPr>
              <a:t>Weighted exponential sum for different values of </a:t>
            </a:r>
            <a:r>
              <a:rPr lang="en-US" dirty="0">
                <a:latin typeface="TeXGyrePagella-Italic" panose="02000603020200000004" pitchFamily="50" charset="0"/>
                <a:ea typeface="TeXGyrePagella-Italic" panose="02000603020200000004" pitchFamily="50" charset="0"/>
                <a:cs typeface="TeXGyrePagella-Italic" panose="02000603020200000004" pitchFamily="50" charset="0"/>
              </a:rPr>
              <a:t>p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E71154AF-95EA-4536-BFC9-FD9536FD80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74143" y="2385894"/>
            <a:ext cx="6843714" cy="399798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98F977-F959-40FD-A755-190C8FB55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F6013-F32B-4A47-B36E-15406BA64120}" type="slidenum">
              <a:rPr lang="en-US" smtClean="0"/>
              <a:t>23</a:t>
            </a:fld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730C4A4A-6D52-4660-9C3E-69E90EA7C71D}"/>
                  </a:ext>
                </a:extLst>
              </p14:cNvPr>
              <p14:cNvContentPartPr/>
              <p14:nvPr/>
            </p14:nvContentPartPr>
            <p14:xfrm>
              <a:off x="3360600" y="3315960"/>
              <a:ext cx="6204600" cy="255276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730C4A4A-6D52-4660-9C3E-69E90EA7C71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51240" y="3306600"/>
                <a:ext cx="6223320" cy="2571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530127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85F085-E3F9-46B0-88D0-9E86260E10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R="0" rtl="0"/>
            <a:r>
              <a:rPr lang="en-US" b="0" i="1" u="none" strike="noStrike" baseline="0" dirty="0">
                <a:latin typeface="TeXGyrePagella-Italic" panose="02000603020200000004" pitchFamily="50" charset="0"/>
              </a:rPr>
              <a:t>Weight Methods</a:t>
            </a:r>
            <a:endParaRPr lang="en-US" b="0" i="0" u="none" strike="noStrike" baseline="0" dirty="0">
              <a:latin typeface="TeXGyrePagella-Regular" panose="02000603020200000003" pitchFamily="50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A6C7BF-189A-4AF0-8646-3786CB892D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6737930"/>
          </a:xfrm>
        </p:spPr>
        <p:txBody>
          <a:bodyPr>
            <a:normAutofit/>
          </a:bodyPr>
          <a:lstStyle/>
          <a:p>
            <a:r>
              <a:rPr lang="en-US" dirty="0">
                <a:latin typeface="TeX Gyre Pagella" panose="02000603020200000003" pitchFamily="50" charset="0"/>
                <a:ea typeface="TeX Gyre Pagella" panose="02000603020200000003" pitchFamily="50" charset="0"/>
                <a:cs typeface="TeX Gyre Pagella" panose="02000603020200000003" pitchFamily="50" charset="0"/>
              </a:rPr>
              <a:t>Previous methods cannot obtain points in nonconvex portions of the Pareto frontier</a:t>
            </a:r>
          </a:p>
          <a:p>
            <a:r>
              <a:rPr lang="en-US" dirty="0">
                <a:latin typeface="TeX Gyre Pagella" panose="02000603020200000003" pitchFamily="50" charset="0"/>
                <a:ea typeface="TeX Gyre Pagella" panose="02000603020200000003" pitchFamily="50" charset="0"/>
                <a:cs typeface="TeX Gyre Pagella" panose="02000603020200000003" pitchFamily="50" charset="0"/>
              </a:rPr>
              <a:t>The exponential weighted criterion can provide Pareto-optimal points in nonconvex regions</a:t>
            </a:r>
          </a:p>
          <a:p>
            <a:r>
              <a:rPr lang="en-US" dirty="0">
                <a:latin typeface="TeX Gyre Pagella" panose="02000603020200000003" pitchFamily="50" charset="0"/>
                <a:ea typeface="TeX Gyre Pagella" panose="02000603020200000003" pitchFamily="50" charset="0"/>
                <a:cs typeface="TeX Gyre Pagella" panose="02000603020200000003" pitchFamily="50" charset="0"/>
              </a:rPr>
              <a:t>Note: High values of </a:t>
            </a:r>
            <a:r>
              <a:rPr lang="en-US" dirty="0">
                <a:latin typeface="TeXGyrePagella-Italic" panose="02000603020200000004" pitchFamily="50" charset="0"/>
                <a:ea typeface="TeXGyrePagella-Italic" panose="02000603020200000004" pitchFamily="50" charset="0"/>
                <a:cs typeface="TeXGyrePagella-Italic" panose="02000603020200000004" pitchFamily="50" charset="0"/>
              </a:rPr>
              <a:t>p</a:t>
            </a:r>
            <a:r>
              <a:rPr lang="en-US" dirty="0">
                <a:latin typeface="TeX Gyre Pagella" panose="02000603020200000003" pitchFamily="50" charset="0"/>
                <a:ea typeface="TeX Gyre Pagella" panose="02000603020200000003" pitchFamily="50" charset="0"/>
                <a:cs typeface="TeX Gyre Pagella" panose="02000603020200000003" pitchFamily="50" charset="0"/>
              </a:rPr>
              <a:t> can lead to numerical overflow</a:t>
            </a:r>
          </a:p>
          <a:p>
            <a:endParaRPr lang="en-US" dirty="0">
              <a:latin typeface="TeX Gyre Pagella" panose="02000603020200000003" pitchFamily="50" charset="0"/>
              <a:ea typeface="TeX Gyre Pagella" panose="02000603020200000003" pitchFamily="50" charset="0"/>
              <a:cs typeface="TeX Gyre Pagella" panose="02000603020200000003" pitchFamily="50" charset="0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5BEB0AD4-EDB6-441F-92D4-94AC4C68370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9957" t="2319" r="45782" b="85855"/>
          <a:stretch/>
        </p:blipFill>
        <p:spPr>
          <a:xfrm>
            <a:off x="3077153" y="3495233"/>
            <a:ext cx="5466287" cy="299764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D0E7EC-3116-461C-9B6F-9880E1830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F6013-F32B-4A47-B36E-15406BA6412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0361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BE9FE8-38A0-4E68-940E-BCB2FC614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R="0" rtl="0"/>
            <a:r>
              <a:rPr lang="en-US" b="0" i="1" u="none" strike="noStrike" baseline="0" dirty="0" err="1">
                <a:latin typeface="TeXGyrePagella-Italic" panose="02000603020200000004" pitchFamily="50" charset="0"/>
              </a:rPr>
              <a:t>Multiobjective</a:t>
            </a:r>
            <a:r>
              <a:rPr lang="en-US" b="0" i="1" u="none" strike="noStrike" baseline="0" dirty="0">
                <a:latin typeface="TeXGyrePagella-Italic" panose="02000603020200000004" pitchFamily="50" charset="0"/>
              </a:rPr>
              <a:t> Population Methods</a:t>
            </a:r>
            <a:endParaRPr lang="en-US" b="0" i="0" u="none" strike="noStrike" baseline="0" dirty="0">
              <a:latin typeface="TeXGyrePagella-Regular" panose="02000603020200000003" pitchFamily="50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7C0128-C760-491A-BDD6-0960AC69B4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TeX Gyre Pagella" panose="02000603020200000003" pitchFamily="50" charset="0"/>
                <a:ea typeface="TeX Gyre Pagella" panose="02000603020200000003" pitchFamily="50" charset="0"/>
                <a:cs typeface="TeX Gyre Pagella" panose="02000603020200000003" pitchFamily="50" charset="0"/>
              </a:rPr>
              <a:t>A population is partitioned into several </a:t>
            </a:r>
            <a:r>
              <a:rPr lang="en-US" dirty="0">
                <a:latin typeface="TeXGyrePagella-Italic" panose="02000603020200000004" pitchFamily="50" charset="0"/>
                <a:ea typeface="TeXGyrePagella-Italic" panose="02000603020200000004" pitchFamily="50" charset="0"/>
                <a:cs typeface="TeXGyrePagella-Italic" panose="02000603020200000004" pitchFamily="50" charset="0"/>
              </a:rPr>
              <a:t>subpopulations</a:t>
            </a:r>
          </a:p>
          <a:p>
            <a:r>
              <a:rPr lang="en-US" dirty="0">
                <a:latin typeface="TeX Gyre Pagella" panose="02000603020200000003" pitchFamily="50" charset="0"/>
                <a:ea typeface="TeX Gyre Pagella" panose="02000603020200000003" pitchFamily="50" charset="0"/>
                <a:cs typeface="TeX Gyre Pagella" panose="02000603020200000003" pitchFamily="50" charset="0"/>
              </a:rPr>
              <a:t>Each subpopulation is optimized with respect to a different objective</a:t>
            </a:r>
          </a:p>
          <a:p>
            <a:pPr marL="0" indent="0">
              <a:buNone/>
            </a:pPr>
            <a:endParaRPr lang="en-US" dirty="0">
              <a:latin typeface="TeX Gyre Pagella" panose="02000603020200000003" pitchFamily="50" charset="0"/>
              <a:ea typeface="TeX Gyre Pagella" panose="02000603020200000003" pitchFamily="50" charset="0"/>
              <a:cs typeface="TeX Gyre Pagella" panose="02000603020200000003" pitchFamily="50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0F0681-CB87-4720-8140-F7211B70E3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F6013-F32B-4A47-B36E-15406BA6412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9086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BE9FE8-38A0-4E68-940E-BCB2FC614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R="0" rtl="0"/>
            <a:r>
              <a:rPr lang="en-US" b="0" i="1" u="none" strike="noStrike" baseline="0" dirty="0" err="1">
                <a:latin typeface="TeXGyrePagella-Italic" panose="02000603020200000004" pitchFamily="50" charset="0"/>
              </a:rPr>
              <a:t>Multiobjective</a:t>
            </a:r>
            <a:r>
              <a:rPr lang="en-US" b="0" i="1" u="none" strike="noStrike" baseline="0" dirty="0">
                <a:latin typeface="TeXGyrePagella-Italic" panose="02000603020200000004" pitchFamily="50" charset="0"/>
              </a:rPr>
              <a:t> Population Methods</a:t>
            </a:r>
            <a:endParaRPr lang="en-US" b="0" i="0" u="none" strike="noStrike" baseline="0" dirty="0">
              <a:latin typeface="TeXGyrePagella-Regular" panose="02000603020200000003" pitchFamily="50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7C0128-C760-491A-BDD6-0960AC69B4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TeX Gyre Pagella" panose="02000603020200000003" pitchFamily="50" charset="0"/>
                <a:ea typeface="TeX Gyre Pagella" panose="02000603020200000003" pitchFamily="50" charset="0"/>
                <a:cs typeface="TeX Gyre Pagella" panose="02000603020200000003" pitchFamily="50" charset="0"/>
              </a:rPr>
              <a:t>The </a:t>
            </a:r>
            <a:r>
              <a:rPr lang="en-US" dirty="0">
                <a:latin typeface="TeXGyrePagella-Italic" panose="02000603020200000004" pitchFamily="50" charset="0"/>
                <a:ea typeface="TeXGyrePagella-Italic" panose="02000603020200000004" pitchFamily="50" charset="0"/>
                <a:cs typeface="TeXGyrePagella-Italic" panose="02000603020200000004" pitchFamily="50" charset="0"/>
              </a:rPr>
              <a:t>vector evaluated genetic algorithm </a:t>
            </a:r>
            <a:r>
              <a:rPr lang="en-US" dirty="0">
                <a:latin typeface="TeX Gyre Pagella" panose="02000603020200000003" pitchFamily="50" charset="0"/>
                <a:ea typeface="TeX Gyre Pagella" panose="02000603020200000003" pitchFamily="50" charset="0"/>
                <a:cs typeface="TeX Gyre Pagella" panose="02000603020200000003" pitchFamily="50" charset="0"/>
              </a:rPr>
              <a:t>randomly partitions subpopulations at each generation</a:t>
            </a:r>
          </a:p>
          <a:p>
            <a:pPr marL="0" indent="0">
              <a:buNone/>
            </a:pPr>
            <a:endParaRPr lang="en-US" dirty="0">
              <a:latin typeface="TeX Gyre Pagella" panose="02000603020200000003" pitchFamily="50" charset="0"/>
              <a:ea typeface="TeX Gyre Pagella" panose="02000603020200000003" pitchFamily="50" charset="0"/>
              <a:cs typeface="TeX Gyre Pagella" panose="02000603020200000003" pitchFamily="50" charset="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EC8FE8C5-BC19-42CF-B466-D35AB06C19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99284" y="2845534"/>
            <a:ext cx="9393431" cy="364734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B6B1F6-6D25-43AF-A346-33D9170883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F6013-F32B-4A47-B36E-15406BA64120}" type="slidenum">
              <a:rPr lang="en-US" smtClean="0"/>
              <a:t>26</a:t>
            </a:fld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727B3725-85A6-4DAF-BB44-2FD79D0AE252}"/>
                  </a:ext>
                </a:extLst>
              </p14:cNvPr>
              <p14:cNvContentPartPr/>
              <p14:nvPr/>
            </p14:nvContentPartPr>
            <p14:xfrm>
              <a:off x="3349440" y="3117960"/>
              <a:ext cx="6003720" cy="331884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727B3725-85A6-4DAF-BB44-2FD79D0AE25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40080" y="3108600"/>
                <a:ext cx="6022440" cy="3337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564652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BE9FE8-38A0-4E68-940E-BCB2FC614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R="0" rtl="0"/>
            <a:r>
              <a:rPr lang="en-US" b="0" i="1" u="none" strike="noStrike" baseline="0" dirty="0" err="1">
                <a:latin typeface="TeXGyrePagella-Italic" panose="02000603020200000004" pitchFamily="50" charset="0"/>
              </a:rPr>
              <a:t>Multiobjective</a:t>
            </a:r>
            <a:r>
              <a:rPr lang="en-US" b="0" i="1" u="none" strike="noStrike" baseline="0" dirty="0">
                <a:latin typeface="TeXGyrePagella-Italic" panose="02000603020200000004" pitchFamily="50" charset="0"/>
              </a:rPr>
              <a:t> Population Methods</a:t>
            </a:r>
            <a:endParaRPr lang="en-US" b="0" i="0" u="none" strike="noStrike" baseline="0" dirty="0">
              <a:latin typeface="TeXGyrePagella-Regular" panose="02000603020200000003" pitchFamily="50" charset="0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791E3A0E-3BC5-4684-BB15-8782344CF2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200" y="2375877"/>
            <a:ext cx="10369328" cy="325083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DFAA99-AA78-478F-BD70-58C0C97AB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F6013-F32B-4A47-B36E-15406BA64120}" type="slidenum">
              <a:rPr lang="en-US" smtClean="0"/>
              <a:t>27</a:t>
            </a:fld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F4B856CC-AB13-48A7-A836-102B2D653F6D}"/>
                  </a:ext>
                </a:extLst>
              </p14:cNvPr>
              <p14:cNvContentPartPr/>
              <p14:nvPr/>
            </p14:nvContentPartPr>
            <p14:xfrm>
              <a:off x="1791360" y="2939040"/>
              <a:ext cx="8357040" cy="22597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F4B856CC-AB13-48A7-A836-102B2D653F6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82000" y="2929680"/>
                <a:ext cx="8375760" cy="2278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808925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BE9FE8-38A0-4E68-940E-BCB2FC614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R="0" rtl="0"/>
            <a:r>
              <a:rPr lang="en-US" b="0" i="1" u="none" strike="noStrike" baseline="0" dirty="0" err="1">
                <a:latin typeface="TeXGyrePagella-Italic" panose="02000603020200000004" pitchFamily="50" charset="0"/>
              </a:rPr>
              <a:t>Multiobjective</a:t>
            </a:r>
            <a:r>
              <a:rPr lang="en-US" b="0" i="1" u="none" strike="noStrike" baseline="0" dirty="0">
                <a:latin typeface="TeXGyrePagella-Italic" panose="02000603020200000004" pitchFamily="50" charset="0"/>
              </a:rPr>
              <a:t> Population Methods</a:t>
            </a:r>
            <a:endParaRPr lang="en-US" b="0" i="0" u="none" strike="noStrike" baseline="0" dirty="0">
              <a:latin typeface="TeXGyrePagella-Regular" panose="02000603020200000003" pitchFamily="50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7C0128-C760-491A-BDD6-0960AC69B4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TeXGyrePagella-Italic" panose="02000603020200000004" pitchFamily="50" charset="0"/>
                <a:ea typeface="TeXGyrePagella-Italic" panose="02000603020200000004" pitchFamily="50" charset="0"/>
                <a:cs typeface="TeXGyrePagella-Italic" panose="02000603020200000004" pitchFamily="50" charset="0"/>
              </a:rPr>
              <a:t>Nondomination</a:t>
            </a:r>
            <a:r>
              <a:rPr lang="en-US" dirty="0">
                <a:latin typeface="TeX Gyre Pagella" panose="02000603020200000003" pitchFamily="50" charset="0"/>
                <a:ea typeface="TeX Gyre Pagella" panose="02000603020200000003" pitchFamily="50" charset="0"/>
                <a:cs typeface="TeX Gyre Pagella" panose="02000603020200000003" pitchFamily="50" charset="0"/>
              </a:rPr>
              <a:t> ranking is used to rank individuals in the population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TeX Gyre Pagella" panose="02000603020200000003" pitchFamily="50" charset="0"/>
                <a:ea typeface="TeX Gyre Pagella" panose="02000603020200000003" pitchFamily="50" charset="0"/>
                <a:cs typeface="TeX Gyre Pagella" panose="02000603020200000003" pitchFamily="50" charset="0"/>
              </a:rPr>
              <a:t>Nondominated individuals (Pareto-frontier)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TeX Gyre Pagella" panose="02000603020200000003" pitchFamily="50" charset="0"/>
                <a:ea typeface="TeX Gyre Pagella" panose="02000603020200000003" pitchFamily="50" charset="0"/>
                <a:cs typeface="TeX Gyre Pagella" panose="02000603020200000003" pitchFamily="50" charset="0"/>
              </a:rPr>
              <a:t>Nondominated by any except those in (1)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TeX Gyre Pagella" panose="02000603020200000003" pitchFamily="50" charset="0"/>
                <a:ea typeface="TeX Gyre Pagella" panose="02000603020200000003" pitchFamily="50" charset="0"/>
                <a:cs typeface="TeX Gyre Pagella" panose="02000603020200000003" pitchFamily="50" charset="0"/>
              </a:rPr>
              <a:t>Nondominated by and except those in (1) or (2)</a:t>
            </a:r>
          </a:p>
          <a:p>
            <a:pPr marL="0" indent="0">
              <a:buNone/>
            </a:pPr>
            <a:r>
              <a:rPr lang="en-US" dirty="0">
                <a:latin typeface="TeX Gyre Pagella" panose="02000603020200000003" pitchFamily="50" charset="0"/>
                <a:ea typeface="TeX Gyre Pagella" panose="02000603020200000003" pitchFamily="50" charset="0"/>
                <a:cs typeface="TeX Gyre Pagella" panose="02000603020200000003" pitchFamily="50" charset="0"/>
              </a:rPr>
              <a:t>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0B5AE4-E598-4BCB-815F-9FD18E238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F6013-F32B-4A47-B36E-15406BA64120}" type="slidenum">
              <a:rPr lang="en-US" smtClean="0"/>
              <a:t>28</a:t>
            </a:fld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81E47961-7AA9-484E-AE8F-06A20A46F2B9}"/>
                  </a:ext>
                </a:extLst>
              </p14:cNvPr>
              <p14:cNvContentPartPr/>
              <p14:nvPr/>
            </p14:nvContentPartPr>
            <p14:xfrm>
              <a:off x="664560" y="2540520"/>
              <a:ext cx="8317080" cy="180792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81E47961-7AA9-484E-AE8F-06A20A46F2B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55200" y="2531160"/>
                <a:ext cx="8335800" cy="1826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691470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BE9FE8-38A0-4E68-940E-BCB2FC614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R="0" rtl="0"/>
            <a:r>
              <a:rPr lang="en-US" b="0" i="1" u="none" strike="noStrike" baseline="0" dirty="0" err="1">
                <a:latin typeface="TeXGyrePagella-Italic" panose="02000603020200000004" pitchFamily="50" charset="0"/>
              </a:rPr>
              <a:t>Multiobjective</a:t>
            </a:r>
            <a:r>
              <a:rPr lang="en-US" b="0" i="1" u="none" strike="noStrike" baseline="0" dirty="0">
                <a:latin typeface="TeXGyrePagella-Italic" panose="02000603020200000004" pitchFamily="50" charset="0"/>
              </a:rPr>
              <a:t> Population Methods</a:t>
            </a:r>
            <a:endParaRPr lang="en-US" b="0" i="0" u="none" strike="noStrike" baseline="0" dirty="0">
              <a:latin typeface="TeXGyrePagella-Regular" panose="02000603020200000003" pitchFamily="50" charset="0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A1BA2895-EBA2-46EA-A0D2-D04F9CC66A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07807" y="1749932"/>
            <a:ext cx="5376386" cy="450272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4DAD84-A6CC-4F73-86CB-2CB156283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F6013-F32B-4A47-B36E-15406BA64120}" type="slidenum">
              <a:rPr lang="en-US" smtClean="0"/>
              <a:t>29</a:t>
            </a:fld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50E6B8E6-8971-467D-BAE2-734A3C45B0DD}"/>
                  </a:ext>
                </a:extLst>
              </p14:cNvPr>
              <p14:cNvContentPartPr/>
              <p14:nvPr/>
            </p14:nvContentPartPr>
            <p14:xfrm>
              <a:off x="5218920" y="4690440"/>
              <a:ext cx="33120" cy="669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50E6B8E6-8971-467D-BAE2-734A3C45B0D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209560" y="4681080"/>
                <a:ext cx="51840" cy="85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867030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47A6D-08FB-40F5-BDD5-83CB5B9A7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R="0" rtl="0"/>
            <a:r>
              <a:rPr lang="en-US" b="0" i="1" u="none" strike="noStrike" baseline="0" dirty="0">
                <a:latin typeface="TeXGyrePagella-Italic" panose="02000603020200000004" pitchFamily="50" charset="0"/>
              </a:rPr>
              <a:t>Dual Certificates</a:t>
            </a:r>
            <a:endParaRPr lang="en-US" b="0" i="0" u="none" strike="noStrike" baseline="0" dirty="0">
              <a:latin typeface="TeXGyrePagella-Regular" panose="02000603020200000003" pitchFamily="50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C01402-3C68-495D-A541-8FF100713D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6260852"/>
          </a:xfrm>
        </p:spPr>
        <p:txBody>
          <a:bodyPr/>
          <a:lstStyle/>
          <a:p>
            <a:r>
              <a:rPr lang="en-US" dirty="0">
                <a:latin typeface="TeXGyrePagella-Regular" panose="02000603020200000003" pitchFamily="50" charset="0"/>
                <a:ea typeface="TeXGyrePagella-Regular" panose="02000603020200000003" pitchFamily="50" charset="0"/>
                <a:cs typeface="TeXGyrePagella-Regular" panose="02000603020200000003" pitchFamily="50" charset="0"/>
              </a:rPr>
              <a:t>After solving the primal and dual problems, the solution is guaranteed to be optimal if the following statements are true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>
                <a:latin typeface="TeXGyrePagella-Regular" panose="02000603020200000003" pitchFamily="50" charset="0"/>
                <a:ea typeface="TeXGyrePagella-Regular" panose="02000603020200000003" pitchFamily="50" charset="0"/>
                <a:cs typeface="TeXGyrePagella-Regular" panose="02000603020200000003" pitchFamily="50" charset="0"/>
              </a:rPr>
              <a:t>x</a:t>
            </a:r>
            <a:r>
              <a:rPr lang="en-US" baseline="30000" dirty="0">
                <a:latin typeface="TeXGyrePagella-Regular" panose="02000603020200000003" pitchFamily="50" charset="0"/>
                <a:ea typeface="TeXGyrePagella-Regular" panose="02000603020200000003" pitchFamily="50" charset="0"/>
                <a:cs typeface="TeXGyrePagella-Regular" panose="02000603020200000003" pitchFamily="50" charset="0"/>
              </a:rPr>
              <a:t>*</a:t>
            </a:r>
            <a:r>
              <a:rPr lang="en-US" dirty="0">
                <a:latin typeface="TeXGyrePagella-Regular" panose="02000603020200000003" pitchFamily="50" charset="0"/>
                <a:ea typeface="TeXGyrePagella-Regular" panose="02000603020200000003" pitchFamily="50" charset="0"/>
                <a:cs typeface="TeXGyrePagella-Regular" panose="02000603020200000003" pitchFamily="50" charset="0"/>
              </a:rPr>
              <a:t> is feasible in the primal problem</a:t>
            </a:r>
          </a:p>
          <a:p>
            <a:pPr marL="514350" indent="-514350">
              <a:buFont typeface="+mj-lt"/>
              <a:buAutoNum type="arabicPeriod"/>
            </a:pPr>
            <a:r>
              <a:rPr lang="el-GR" b="1" dirty="0">
                <a:latin typeface="TeXGyrePagella-Regular" panose="02000603020200000003" pitchFamily="50" charset="0"/>
                <a:ea typeface="TeXGyrePagella-Regular" panose="02000603020200000003" pitchFamily="50" charset="0"/>
                <a:cs typeface="TeXGyrePagella-Regular" panose="02000603020200000003" pitchFamily="50" charset="0"/>
              </a:rPr>
              <a:t>λ</a:t>
            </a:r>
            <a:r>
              <a:rPr lang="en-US" baseline="30000" dirty="0">
                <a:latin typeface="TeXGyrePagella-Regular" panose="02000603020200000003" pitchFamily="50" charset="0"/>
                <a:ea typeface="TeXGyrePagella-Regular" panose="02000603020200000003" pitchFamily="50" charset="0"/>
                <a:cs typeface="TeXGyrePagella-Regular" panose="02000603020200000003" pitchFamily="50" charset="0"/>
              </a:rPr>
              <a:t>*</a:t>
            </a:r>
            <a:r>
              <a:rPr lang="en-US" dirty="0">
                <a:latin typeface="TeXGyrePagella-Regular" panose="02000603020200000003" pitchFamily="50" charset="0"/>
                <a:ea typeface="TeXGyrePagella-Regular" panose="02000603020200000003" pitchFamily="50" charset="0"/>
                <a:cs typeface="TeXGyrePagella-Regular" panose="02000603020200000003" pitchFamily="50" charset="0"/>
              </a:rPr>
              <a:t> is feasible in the dual problem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>
                <a:latin typeface="TeXGyrePagella-Regular" panose="02000603020200000003" pitchFamily="50" charset="0"/>
                <a:ea typeface="TeXGyrePagella-Regular" panose="02000603020200000003" pitchFamily="50" charset="0"/>
                <a:cs typeface="TeXGyrePagella-Regular" panose="02000603020200000003" pitchFamily="50" charset="0"/>
              </a:rPr>
              <a:t>p</a:t>
            </a:r>
            <a:r>
              <a:rPr lang="en-US" baseline="30000" dirty="0">
                <a:latin typeface="TeXGyrePagella-Regular" panose="02000603020200000003" pitchFamily="50" charset="0"/>
                <a:ea typeface="TeXGyrePagella-Regular" panose="02000603020200000003" pitchFamily="50" charset="0"/>
                <a:cs typeface="TeXGyrePagella-Regular" panose="02000603020200000003" pitchFamily="50" charset="0"/>
              </a:rPr>
              <a:t>*</a:t>
            </a:r>
            <a:r>
              <a:rPr lang="en-US" dirty="0">
                <a:latin typeface="TeXGyrePagella-Regular" panose="02000603020200000003" pitchFamily="50" charset="0"/>
                <a:ea typeface="TeXGyrePagella-Regular" panose="02000603020200000003" pitchFamily="50" charset="0"/>
                <a:cs typeface="TeXGyrePagella-Regular" panose="02000603020200000003" pitchFamily="50" charset="0"/>
              </a:rPr>
              <a:t> = </a:t>
            </a:r>
            <a:r>
              <a:rPr lang="en-US" b="1" dirty="0">
                <a:latin typeface="TeXGyrePagella-Regular" panose="02000603020200000003" pitchFamily="50" charset="0"/>
                <a:ea typeface="TeXGyrePagella-Regular" panose="02000603020200000003" pitchFamily="50" charset="0"/>
                <a:cs typeface="TeXGyrePagella-Regular" panose="02000603020200000003" pitchFamily="50" charset="0"/>
              </a:rPr>
              <a:t>c</a:t>
            </a:r>
            <a:r>
              <a:rPr lang="en-US" baseline="30000" dirty="0">
                <a:latin typeface="TeXGyrePagella-Regular" panose="02000603020200000003" pitchFamily="50" charset="0"/>
                <a:ea typeface="TeXGyrePagella-Regular" panose="02000603020200000003" pitchFamily="50" charset="0"/>
                <a:cs typeface="TeXGyrePagella-Regular" panose="02000603020200000003" pitchFamily="50" charset="0"/>
              </a:rPr>
              <a:t> ⊺</a:t>
            </a:r>
            <a:r>
              <a:rPr lang="en-US" b="1" dirty="0">
                <a:latin typeface="TeXGyrePagella-Regular" panose="02000603020200000003" pitchFamily="50" charset="0"/>
                <a:ea typeface="TeXGyrePagella-Regular" panose="02000603020200000003" pitchFamily="50" charset="0"/>
                <a:cs typeface="TeXGyrePagella-Regular" panose="02000603020200000003" pitchFamily="50" charset="0"/>
              </a:rPr>
              <a:t>x</a:t>
            </a:r>
            <a:r>
              <a:rPr lang="en-US" baseline="30000" dirty="0">
                <a:latin typeface="TeXGyrePagella-Regular" panose="02000603020200000003" pitchFamily="50" charset="0"/>
                <a:ea typeface="TeXGyrePagella-Regular" panose="02000603020200000003" pitchFamily="50" charset="0"/>
                <a:cs typeface="TeXGyrePagella-Regular" panose="02000603020200000003" pitchFamily="50" charset="0"/>
              </a:rPr>
              <a:t>*</a:t>
            </a:r>
            <a:r>
              <a:rPr lang="en-US" dirty="0">
                <a:latin typeface="TeXGyrePagella-Regular" panose="02000603020200000003" pitchFamily="50" charset="0"/>
                <a:ea typeface="TeXGyrePagella-Regular" panose="02000603020200000003" pitchFamily="50" charset="0"/>
                <a:cs typeface="TeXGyrePagella-Regular" panose="02000603020200000003" pitchFamily="50" charset="0"/>
              </a:rPr>
              <a:t> = </a:t>
            </a:r>
            <a:r>
              <a:rPr lang="en-US" b="1" dirty="0">
                <a:latin typeface="TeXGyrePagella-Regular" panose="02000603020200000003" pitchFamily="50" charset="0"/>
                <a:ea typeface="TeXGyrePagella-Regular" panose="02000603020200000003" pitchFamily="50" charset="0"/>
                <a:cs typeface="TeXGyrePagella-Regular" panose="02000603020200000003" pitchFamily="50" charset="0"/>
              </a:rPr>
              <a:t>b</a:t>
            </a:r>
            <a:r>
              <a:rPr lang="en-US" baseline="30000" dirty="0">
                <a:latin typeface="TeXGyrePagella-Regular" panose="02000603020200000003" pitchFamily="50" charset="0"/>
                <a:ea typeface="TeXGyrePagella-Regular" panose="02000603020200000003" pitchFamily="50" charset="0"/>
                <a:cs typeface="TeXGyrePagella-Regular" panose="02000603020200000003" pitchFamily="50" charset="0"/>
              </a:rPr>
              <a:t> ⊺</a:t>
            </a:r>
            <a:r>
              <a:rPr lang="en-US" dirty="0">
                <a:latin typeface="TeXGyrePagella-Regular" panose="02000603020200000003" pitchFamily="50" charset="0"/>
                <a:ea typeface="TeXGyrePagella-Regular" panose="02000603020200000003" pitchFamily="50" charset="0"/>
                <a:cs typeface="TeXGyrePagella-Regular" panose="02000603020200000003" pitchFamily="50" charset="0"/>
              </a:rPr>
              <a:t> </a:t>
            </a:r>
            <a:r>
              <a:rPr lang="el-GR" b="1" dirty="0">
                <a:latin typeface="TeXGyrePagella-Regular" panose="02000603020200000003" pitchFamily="50" charset="0"/>
                <a:ea typeface="TeXGyrePagella-Regular" panose="02000603020200000003" pitchFamily="50" charset="0"/>
                <a:cs typeface="TeXGyrePagella-Regular" panose="02000603020200000003" pitchFamily="50" charset="0"/>
              </a:rPr>
              <a:t>λ</a:t>
            </a:r>
            <a:r>
              <a:rPr lang="en-US" baseline="30000" dirty="0">
                <a:latin typeface="TeXGyrePagella-Regular" panose="02000603020200000003" pitchFamily="50" charset="0"/>
                <a:ea typeface="TeXGyrePagella-Regular" panose="02000603020200000003" pitchFamily="50" charset="0"/>
                <a:cs typeface="TeXGyrePagella-Regular" panose="02000603020200000003" pitchFamily="50" charset="0"/>
              </a:rPr>
              <a:t>*</a:t>
            </a:r>
            <a:r>
              <a:rPr lang="en-US" dirty="0">
                <a:latin typeface="TeXGyrePagella-Regular" panose="02000603020200000003" pitchFamily="50" charset="0"/>
                <a:ea typeface="TeXGyrePagella-Regular" panose="02000603020200000003" pitchFamily="50" charset="0"/>
                <a:cs typeface="TeXGyrePagella-Regular" panose="02000603020200000003" pitchFamily="50" charset="0"/>
              </a:rPr>
              <a:t> = </a:t>
            </a:r>
            <a:r>
              <a:rPr lang="en-US" b="1" dirty="0">
                <a:latin typeface="TeXGyrePagella-Regular" panose="02000603020200000003" pitchFamily="50" charset="0"/>
                <a:ea typeface="TeXGyrePagella-Regular" panose="02000603020200000003" pitchFamily="50" charset="0"/>
                <a:cs typeface="TeXGyrePagella-Regular" panose="02000603020200000003" pitchFamily="50" charset="0"/>
              </a:rPr>
              <a:t>d</a:t>
            </a:r>
            <a:r>
              <a:rPr lang="en-US" baseline="30000" dirty="0">
                <a:latin typeface="TeXGyrePagella-Regular" panose="02000603020200000003" pitchFamily="50" charset="0"/>
                <a:ea typeface="TeXGyrePagella-Regular" panose="02000603020200000003" pitchFamily="50" charset="0"/>
                <a:cs typeface="TeXGyrePagella-Regular" panose="02000603020200000003" pitchFamily="50" charset="0"/>
              </a:rPr>
              <a:t>*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5D9A4C-744B-4479-AC86-5FAC9FCD1E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7B706-7B36-45BF-BB22-51212950F2A9}" type="slidenum">
              <a:rPr lang="en-US" smtClean="0"/>
              <a:t>3</a:t>
            </a:fld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F47D0068-A6D0-4904-B607-B43340341AF0}"/>
                  </a:ext>
                </a:extLst>
              </p14:cNvPr>
              <p14:cNvContentPartPr/>
              <p14:nvPr/>
            </p14:nvContentPartPr>
            <p14:xfrm>
              <a:off x="1174320" y="3505320"/>
              <a:ext cx="4534560" cy="94176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F47D0068-A6D0-4904-B607-B43340341AF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64960" y="3495960"/>
                <a:ext cx="4553280" cy="960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766362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BE9FE8-38A0-4E68-940E-BCB2FC614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R="0" rtl="0"/>
            <a:r>
              <a:rPr lang="en-US" b="0" i="1" u="none" strike="noStrike" baseline="0" dirty="0" err="1">
                <a:latin typeface="TeXGyrePagella-Italic" panose="02000603020200000004" pitchFamily="50" charset="0"/>
              </a:rPr>
              <a:t>Multiobjective</a:t>
            </a:r>
            <a:r>
              <a:rPr lang="en-US" b="0" i="1" u="none" strike="noStrike" baseline="0" dirty="0">
                <a:latin typeface="TeXGyrePagella-Italic" panose="02000603020200000004" pitchFamily="50" charset="0"/>
              </a:rPr>
              <a:t> Population Methods</a:t>
            </a:r>
            <a:endParaRPr lang="en-US" b="0" i="0" u="none" strike="noStrike" baseline="0" dirty="0">
              <a:latin typeface="TeXGyrePagella-Regular" panose="02000603020200000003" pitchFamily="50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7C0128-C760-491A-BDD6-0960AC69B4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TeXGyrePagella-Regular" panose="02000603020200000003" pitchFamily="50" charset="0"/>
                <a:ea typeface="TeXGyrePagella-Regular" panose="02000603020200000003" pitchFamily="50" charset="0"/>
                <a:cs typeface="TeXGyrePagella-Regular" panose="02000603020200000003" pitchFamily="50" charset="0"/>
              </a:rPr>
              <a:t>In </a:t>
            </a:r>
            <a:r>
              <a:rPr lang="en-US" dirty="0" err="1">
                <a:latin typeface="TeXGyrePagella-Regular" panose="02000603020200000003" pitchFamily="50" charset="0"/>
                <a:ea typeface="TeXGyrePagella-Regular" panose="02000603020200000003" pitchFamily="50" charset="0"/>
                <a:cs typeface="TeXGyrePagella-Regular" panose="02000603020200000003" pitchFamily="50" charset="0"/>
              </a:rPr>
              <a:t>multiobjective</a:t>
            </a:r>
            <a:r>
              <a:rPr lang="en-US" dirty="0">
                <a:latin typeface="TeXGyrePagella-Regular" panose="02000603020200000003" pitchFamily="50" charset="0"/>
                <a:ea typeface="TeXGyrePagella-Regular" panose="02000603020200000003" pitchFamily="50" charset="0"/>
                <a:cs typeface="TeXGyrePagella-Regular" panose="02000603020200000003" pitchFamily="50" charset="0"/>
              </a:rPr>
              <a:t> population methods, a population that approximates the Pareto frontier is called a </a:t>
            </a:r>
            <a:r>
              <a:rPr lang="en-US" dirty="0">
                <a:latin typeface="TeXGyrePagella-Italic" panose="02000603020200000004" pitchFamily="50" charset="0"/>
                <a:ea typeface="TeXGyrePagella-Italic" panose="02000603020200000004" pitchFamily="50" charset="0"/>
                <a:cs typeface="TeXGyrePagella-Italic" panose="02000603020200000004" pitchFamily="50" charset="0"/>
              </a:rPr>
              <a:t>Pareto filter</a:t>
            </a:r>
          </a:p>
          <a:p>
            <a:r>
              <a:rPr lang="en-US" dirty="0">
                <a:latin typeface="TeXGyrePagella-Regular" panose="02000603020200000003" pitchFamily="50" charset="0"/>
                <a:ea typeface="TeXGyrePagella-Regular" panose="02000603020200000003" pitchFamily="50" charset="0"/>
                <a:cs typeface="TeXGyrePagella-Regular" panose="02000603020200000003" pitchFamily="50" charset="0"/>
              </a:rPr>
              <a:t>At every generation, dominant individuals are retained and dominated individuals are removed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0D9799E9-58C4-48D4-ADDA-76F7B01CF6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74531" y="3630308"/>
            <a:ext cx="3064523" cy="2969129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193339-8FD4-40EC-A50D-C0B3FC566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F6013-F32B-4A47-B36E-15406BA64120}" type="slidenum">
              <a:rPr lang="en-US" smtClean="0"/>
              <a:t>30</a:t>
            </a:fld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58629D6D-04B6-40BD-AE14-4F526B2ED5DB}"/>
                  </a:ext>
                </a:extLst>
              </p14:cNvPr>
              <p14:cNvContentPartPr/>
              <p14:nvPr/>
            </p14:nvContentPartPr>
            <p14:xfrm>
              <a:off x="4816080" y="2597400"/>
              <a:ext cx="5001120" cy="372276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58629D6D-04B6-40BD-AE14-4F526B2ED5D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806720" y="2588040"/>
                <a:ext cx="5019840" cy="3741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398896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BE9FE8-38A0-4E68-940E-BCB2FC614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R="0" rtl="0"/>
            <a:r>
              <a:rPr lang="en-US" b="0" i="1" u="none" strike="noStrike" baseline="0" dirty="0" err="1">
                <a:latin typeface="TeXGyrePagella-Italic" panose="02000603020200000004" pitchFamily="50" charset="0"/>
              </a:rPr>
              <a:t>Multiobjective</a:t>
            </a:r>
            <a:r>
              <a:rPr lang="en-US" b="0" i="1" u="none" strike="noStrike" baseline="0" dirty="0">
                <a:latin typeface="TeXGyrePagella-Italic" panose="02000603020200000004" pitchFamily="50" charset="0"/>
              </a:rPr>
              <a:t> Population Methods</a:t>
            </a:r>
            <a:endParaRPr lang="en-US" b="0" i="0" u="none" strike="noStrike" baseline="0" dirty="0">
              <a:latin typeface="TeXGyrePagella-Regular" panose="02000603020200000003" pitchFamily="50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7C0128-C760-491A-BDD6-0960AC69B4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TeXGyrePagella-Regular" panose="02000603020200000003" pitchFamily="50" charset="0"/>
                <a:ea typeface="TeXGyrePagella-Regular" panose="02000603020200000003" pitchFamily="50" charset="0"/>
                <a:cs typeface="TeXGyrePagella-Regular" panose="02000603020200000003" pitchFamily="50" charset="0"/>
              </a:rPr>
              <a:t>A </a:t>
            </a:r>
            <a:r>
              <a:rPr lang="en-US" dirty="0">
                <a:latin typeface="TeXGyrePagella-Italic" panose="02000603020200000004" pitchFamily="50" charset="0"/>
                <a:ea typeface="TeXGyrePagella-Italic" panose="02000603020200000004" pitchFamily="50" charset="0"/>
                <a:cs typeface="TeXGyrePagella-Italic" panose="02000603020200000004" pitchFamily="50" charset="0"/>
              </a:rPr>
              <a:t>niche</a:t>
            </a:r>
            <a:r>
              <a:rPr lang="en-US" dirty="0">
                <a:latin typeface="TeXGyrePagella-Regular" panose="02000603020200000003" pitchFamily="50" charset="0"/>
                <a:ea typeface="TeXGyrePagella-Regular" panose="02000603020200000003" pitchFamily="50" charset="0"/>
                <a:cs typeface="TeXGyrePagella-Regular" panose="02000603020200000003" pitchFamily="50" charset="0"/>
              </a:rPr>
              <a:t> is a focused cluster of points, typically in the criterion space</a:t>
            </a:r>
          </a:p>
          <a:p>
            <a:r>
              <a:rPr lang="en-US" dirty="0">
                <a:latin typeface="TeXGyrePagella-Italic" panose="02000603020200000004" pitchFamily="50" charset="0"/>
                <a:ea typeface="TeXGyrePagella-Italic" panose="02000603020200000004" pitchFamily="50" charset="0"/>
                <a:cs typeface="TeXGyrePagella-Italic" panose="02000603020200000004" pitchFamily="50" charset="0"/>
              </a:rPr>
              <a:t>Niche techniques</a:t>
            </a:r>
            <a:r>
              <a:rPr lang="en-US" dirty="0">
                <a:latin typeface="TeXGyrePagella-Regular" panose="02000603020200000003" pitchFamily="50" charset="0"/>
                <a:ea typeface="TeXGyrePagella-Regular" panose="02000603020200000003" pitchFamily="50" charset="0"/>
                <a:cs typeface="TeXGyrePagella-Regular" panose="02000603020200000003" pitchFamily="50" charset="0"/>
              </a:rPr>
              <a:t> help encourage an even spread of points across the Pareto frontier</a:t>
            </a:r>
          </a:p>
          <a:p>
            <a:r>
              <a:rPr lang="en-US" dirty="0">
                <a:latin typeface="TeXGyrePagella-Regular" panose="02000603020200000003" pitchFamily="50" charset="0"/>
                <a:ea typeface="TeXGyrePagella-Regular" panose="02000603020200000003" pitchFamily="50" charset="0"/>
                <a:cs typeface="TeXGyrePagella-Regular" panose="02000603020200000003" pitchFamily="50" charset="0"/>
              </a:rPr>
              <a:t>In </a:t>
            </a:r>
            <a:r>
              <a:rPr lang="en-US" dirty="0">
                <a:latin typeface="TeXGyrePagella-Italic" panose="02000603020200000004" pitchFamily="50" charset="0"/>
                <a:ea typeface="TeXGyrePagella-Italic" panose="02000603020200000004" pitchFamily="50" charset="0"/>
                <a:cs typeface="TeXGyrePagella-Italic" panose="02000603020200000004" pitchFamily="50" charset="0"/>
              </a:rPr>
              <a:t>fitness sharing</a:t>
            </a:r>
            <a:r>
              <a:rPr lang="en-US" dirty="0">
                <a:latin typeface="TeXGyrePagella-Regular" panose="02000603020200000003" pitchFamily="50" charset="0"/>
                <a:ea typeface="TeXGyrePagella-Regular" panose="02000603020200000003" pitchFamily="50" charset="0"/>
                <a:cs typeface="TeXGyrePagella-Regular" panose="02000603020200000003" pitchFamily="50" charset="0"/>
              </a:rPr>
              <a:t>, the individual objective values are penalized if neighboring points are too close</a:t>
            </a:r>
          </a:p>
          <a:p>
            <a:r>
              <a:rPr lang="en-US" dirty="0">
                <a:latin typeface="TeXGyrePagella-Regular" panose="02000603020200000003" pitchFamily="50" charset="0"/>
                <a:ea typeface="TeXGyrePagella-Regular" panose="02000603020200000003" pitchFamily="50" charset="0"/>
                <a:cs typeface="TeXGyrePagella-Regular" panose="02000603020200000003" pitchFamily="50" charset="0"/>
              </a:rPr>
              <a:t>In </a:t>
            </a:r>
            <a:r>
              <a:rPr lang="en-US" dirty="0">
                <a:latin typeface="TeXGyrePagella-Italic" panose="02000603020200000004" pitchFamily="50" charset="0"/>
                <a:ea typeface="TeXGyrePagella-Italic" panose="02000603020200000004" pitchFamily="50" charset="0"/>
                <a:cs typeface="TeXGyrePagella-Italic" panose="02000603020200000004" pitchFamily="50" charset="0"/>
              </a:rPr>
              <a:t>equivalence class sharing</a:t>
            </a:r>
            <a:r>
              <a:rPr lang="en-US" dirty="0">
                <a:latin typeface="TeXGyrePagella-Regular" panose="02000603020200000003" pitchFamily="50" charset="0"/>
                <a:ea typeface="TeXGyrePagella-Regular" panose="02000603020200000003" pitchFamily="50" charset="0"/>
                <a:cs typeface="TeXGyrePagella-Regular" panose="02000603020200000003" pitchFamily="50" charset="0"/>
              </a:rPr>
              <a:t>, when two individuals are compared, their nondomination ranking is considered first, then fitness sharing is used to as a tie-breaker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EC958E-66D3-4B15-BA43-B434E66284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F6013-F32B-4A47-B36E-15406BA64120}" type="slidenum">
              <a:rPr lang="en-US" smtClean="0"/>
              <a:t>31</a:t>
            </a:fld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3CFFECE8-DAFD-4555-8613-7F5592BED192}"/>
                  </a:ext>
                </a:extLst>
              </p14:cNvPr>
              <p14:cNvContentPartPr/>
              <p14:nvPr/>
            </p14:nvContentPartPr>
            <p14:xfrm>
              <a:off x="1260720" y="3093480"/>
              <a:ext cx="3783600" cy="195840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3CFFECE8-DAFD-4555-8613-7F5592BED19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51360" y="3084120"/>
                <a:ext cx="3802320" cy="1977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589590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BE9FE8-38A0-4E68-940E-BCB2FC614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R="0" rtl="0"/>
            <a:r>
              <a:rPr lang="en-US" b="0" i="1" u="none" strike="noStrike" baseline="0" dirty="0" err="1">
                <a:latin typeface="TeXGyrePagella-Italic" panose="02000603020200000004" pitchFamily="50" charset="0"/>
              </a:rPr>
              <a:t>Multiobjective</a:t>
            </a:r>
            <a:r>
              <a:rPr lang="en-US" b="0" i="1" u="none" strike="noStrike" baseline="0" dirty="0">
                <a:latin typeface="TeXGyrePagella-Italic" panose="02000603020200000004" pitchFamily="50" charset="0"/>
              </a:rPr>
              <a:t> Population Methods</a:t>
            </a:r>
            <a:endParaRPr lang="en-US" b="0" i="0" u="none" strike="noStrike" baseline="0" dirty="0">
              <a:latin typeface="TeXGyrePagella-Regular" panose="02000603020200000003" pitchFamily="50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7C0128-C760-491A-BDD6-0960AC69B4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TeXGyrePagella-Regular" panose="02000603020200000003" pitchFamily="50" charset="0"/>
                <a:ea typeface="TeXGyrePagella-Regular" panose="02000603020200000003" pitchFamily="50" charset="0"/>
                <a:cs typeface="TeXGyrePagella-Regular" panose="02000603020200000003" pitchFamily="50" charset="0"/>
              </a:rPr>
              <a:t>Improved coverage of Pareto frontier using fitness sharing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A4702DD9-F74C-4FDC-AD2F-39DB4AC9B5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82332" y="2280845"/>
            <a:ext cx="4438940" cy="430076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B2938E-EDA2-4FDF-BA3B-A427362098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F6013-F32B-4A47-B36E-15406BA64120}" type="slidenum">
              <a:rPr lang="en-US" smtClean="0"/>
              <a:t>32</a:t>
            </a:fld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10E2F6CC-250F-4A68-B0D9-AF9CAE490C42}"/>
                  </a:ext>
                </a:extLst>
              </p14:cNvPr>
              <p14:cNvContentPartPr/>
              <p14:nvPr/>
            </p14:nvContentPartPr>
            <p14:xfrm>
              <a:off x="4298400" y="2367720"/>
              <a:ext cx="5708160" cy="359568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10E2F6CC-250F-4A68-B0D9-AF9CAE490C4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289040" y="2358360"/>
                <a:ext cx="5726880" cy="3614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679827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F9429-D713-451A-BF56-A461EE543B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R="0" rtl="0"/>
            <a:r>
              <a:rPr lang="en-US" b="0" i="1" u="none" strike="noStrike" baseline="0" dirty="0">
                <a:latin typeface="TeXGyrePagella-Italic" panose="02000603020200000004" pitchFamily="50" charset="0"/>
              </a:rPr>
              <a:t>Preference Elicitation</a:t>
            </a:r>
            <a:endParaRPr lang="en-US" b="0" i="0" u="none" strike="noStrike" baseline="0" dirty="0">
              <a:latin typeface="TeXGyrePagella-Regular" panose="02000603020200000003" pitchFamily="50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90B258-47F1-439D-9B05-991D7A5370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TeXGyrePagella-Regular" panose="02000603020200000003" pitchFamily="50" charset="0"/>
                <a:ea typeface="TeXGyrePagella-Regular" panose="02000603020200000003" pitchFamily="50" charset="0"/>
                <a:cs typeface="TeXGyrePagella-Regular" panose="02000603020200000003" pitchFamily="50" charset="0"/>
              </a:rPr>
              <a:t>If using a weighted sum method, how should the weights be determined?</a:t>
            </a:r>
          </a:p>
          <a:p>
            <a:r>
              <a:rPr lang="en-US" dirty="0">
                <a:latin typeface="TeXGyrePagella-Italic" panose="02000603020200000004" pitchFamily="50" charset="0"/>
                <a:ea typeface="TeXGyrePagella-Italic" panose="02000603020200000004" pitchFamily="50" charset="0"/>
                <a:cs typeface="TeXGyrePagella-Italic" panose="02000603020200000004" pitchFamily="50" charset="0"/>
              </a:rPr>
              <a:t>Preference elicitation </a:t>
            </a:r>
            <a:r>
              <a:rPr lang="en-US" dirty="0">
                <a:latin typeface="TeXGyrePagella-Regular" panose="02000603020200000003" pitchFamily="50" charset="0"/>
                <a:ea typeface="TeXGyrePagella-Regular" panose="02000603020200000003" pitchFamily="50" charset="0"/>
                <a:cs typeface="TeXGyrePagella-Regular" panose="02000603020200000003" pitchFamily="50" charset="0"/>
              </a:rPr>
              <a:t>involves inferring a scalar-valued objective function from the preferences of experts about objective tradeoffs</a:t>
            </a:r>
          </a:p>
          <a:p>
            <a:r>
              <a:rPr lang="en-US" dirty="0">
                <a:latin typeface="TeXGyrePagella-Regular" panose="02000603020200000003" pitchFamily="50" charset="0"/>
                <a:ea typeface="TeXGyrePagella-Regular" panose="02000603020200000003" pitchFamily="50" charset="0"/>
                <a:cs typeface="TeXGyrePagella-Regular" panose="02000603020200000003" pitchFamily="50" charset="0"/>
              </a:rPr>
              <a:t>A common approach is asking experts to choose preference between the optimized results of two weight distributions </a:t>
            </a:r>
            <a:r>
              <a:rPr lang="en-US" b="1" dirty="0" err="1">
                <a:latin typeface="TeXGyrePagella-Regular" panose="02000603020200000003" pitchFamily="50" charset="0"/>
                <a:ea typeface="TeXGyrePagella-Regular" panose="02000603020200000003" pitchFamily="50" charset="0"/>
                <a:cs typeface="TeXGyrePagella-Regular" panose="02000603020200000003" pitchFamily="50" charset="0"/>
              </a:rPr>
              <a:t>w</a:t>
            </a:r>
            <a:r>
              <a:rPr lang="en-US" baseline="-25000" dirty="0" err="1">
                <a:latin typeface="TeXGyrePagella-Regular" panose="02000603020200000003" pitchFamily="50" charset="0"/>
                <a:ea typeface="TeXGyrePagella-Regular" panose="02000603020200000003" pitchFamily="50" charset="0"/>
                <a:cs typeface="TeXGyrePagella-Regular" panose="02000603020200000003" pitchFamily="50" charset="0"/>
              </a:rPr>
              <a:t>a</a:t>
            </a:r>
            <a:r>
              <a:rPr lang="en-US" dirty="0">
                <a:latin typeface="TeXGyrePagella-Regular" panose="02000603020200000003" pitchFamily="50" charset="0"/>
                <a:ea typeface="TeXGyrePagella-Regular" panose="02000603020200000003" pitchFamily="50" charset="0"/>
                <a:cs typeface="TeXGyrePagella-Regular" panose="02000603020200000003" pitchFamily="50" charset="0"/>
              </a:rPr>
              <a:t> and </a:t>
            </a:r>
            <a:r>
              <a:rPr lang="en-US" b="1" dirty="0" err="1">
                <a:latin typeface="TeXGyrePagella-Regular" panose="02000603020200000003" pitchFamily="50" charset="0"/>
                <a:ea typeface="TeXGyrePagella-Regular" panose="02000603020200000003" pitchFamily="50" charset="0"/>
                <a:cs typeface="TeXGyrePagella-Regular" panose="02000603020200000003" pitchFamily="50" charset="0"/>
              </a:rPr>
              <a:t>w</a:t>
            </a:r>
            <a:r>
              <a:rPr lang="en-US" baseline="-25000" dirty="0" err="1">
                <a:latin typeface="TeXGyrePagella-Regular" panose="02000603020200000003" pitchFamily="50" charset="0"/>
                <a:ea typeface="TeXGyrePagella-Regular" panose="02000603020200000003" pitchFamily="50" charset="0"/>
                <a:cs typeface="TeXGyrePagella-Regular" panose="02000603020200000003" pitchFamily="50" charset="0"/>
              </a:rPr>
              <a:t>b</a:t>
            </a:r>
            <a:r>
              <a:rPr lang="en-US" dirty="0">
                <a:latin typeface="TeXGyrePagella-Regular" panose="02000603020200000003" pitchFamily="50" charset="0"/>
                <a:ea typeface="TeXGyrePagella-Regular" panose="02000603020200000003" pitchFamily="50" charset="0"/>
                <a:cs typeface="TeXGyrePagella-Regular" panose="02000603020200000003" pitchFamily="50" charset="0"/>
              </a:rPr>
              <a:t>. These distributions are continually adjusted until </a:t>
            </a:r>
            <a:r>
              <a:rPr lang="en-US" b="1" dirty="0">
                <a:latin typeface="TeXGyrePagella-Regular" panose="02000603020200000003" pitchFamily="50" charset="0"/>
                <a:ea typeface="TeXGyrePagella-Regular" panose="02000603020200000003" pitchFamily="50" charset="0"/>
                <a:cs typeface="TeXGyrePagella-Regular" panose="02000603020200000003" pitchFamily="50" charset="0"/>
              </a:rPr>
              <a:t>w</a:t>
            </a:r>
            <a:r>
              <a:rPr lang="en-US" dirty="0">
                <a:latin typeface="TeXGyrePagella-Regular" panose="02000603020200000003" pitchFamily="50" charset="0"/>
                <a:ea typeface="TeXGyrePagella-Regular" panose="02000603020200000003" pitchFamily="50" charset="0"/>
                <a:cs typeface="TeXGyrePagella-Regular" panose="02000603020200000003" pitchFamily="50" charset="0"/>
              </a:rPr>
              <a:t> aligns with user preferences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CE7A98-BEE2-4086-8336-FB13D7C191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F6013-F32B-4A47-B36E-15406BA64120}" type="slidenum">
              <a:rPr lang="en-US" smtClean="0"/>
              <a:t>33</a:t>
            </a:fld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D820DFF5-7973-44AD-9470-C402F3871DE1}"/>
                  </a:ext>
                </a:extLst>
              </p14:cNvPr>
              <p14:cNvContentPartPr/>
              <p14:nvPr/>
            </p14:nvContentPartPr>
            <p14:xfrm>
              <a:off x="6189120" y="286920"/>
              <a:ext cx="5455800" cy="163368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D820DFF5-7973-44AD-9470-C402F3871DE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179760" y="277560"/>
                <a:ext cx="5474520" cy="1652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567881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1C45BD8-94F7-4799-91C3-38495CEC58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A85BE-9DD1-40FA-B588-5DB3D2EB661C}" type="slidenum">
              <a:rPr lang="en-US" smtClean="0"/>
              <a:t>34</a:t>
            </a:fld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5E1205A-FDC7-47C5-BC27-9EFD7C58CD93}"/>
                  </a:ext>
                </a:extLst>
              </p14:cNvPr>
              <p14:cNvContentPartPr/>
              <p14:nvPr/>
            </p14:nvContentPartPr>
            <p14:xfrm>
              <a:off x="1970640" y="376200"/>
              <a:ext cx="9500400" cy="576108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5E1205A-FDC7-47C5-BC27-9EFD7C58CD9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61280" y="366840"/>
                <a:ext cx="9519120" cy="5779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487137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F9429-D713-451A-BF56-A461EE543B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R="0" rtl="0"/>
            <a:r>
              <a:rPr lang="en-US" b="0" i="1" u="none" strike="noStrike" baseline="0" dirty="0">
                <a:latin typeface="TeXGyrePagella-Italic" panose="02000603020200000004" pitchFamily="50" charset="0"/>
              </a:rPr>
              <a:t>Preference Elicitation</a:t>
            </a:r>
            <a:endParaRPr lang="en-US" b="0" i="0" u="none" strike="noStrike" baseline="0" dirty="0">
              <a:latin typeface="TeXGyrePagella-Regular" panose="02000603020200000003" pitchFamily="50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90B258-47F1-439D-9B05-991D7A5370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TeXGyrePagella-Regular" panose="02000603020200000003" pitchFamily="50" charset="0"/>
                <a:ea typeface="TeXGyrePagella-Regular" panose="02000603020200000003" pitchFamily="50" charset="0"/>
                <a:cs typeface="TeXGyrePagella-Regular" panose="02000603020200000003" pitchFamily="50" charset="0"/>
              </a:rPr>
              <a:t>The process of choosing </a:t>
            </a:r>
            <a:r>
              <a:rPr lang="en-US" b="1" dirty="0" err="1">
                <a:latin typeface="TeXGyrePagella-Regular" panose="02000603020200000003" pitchFamily="50" charset="0"/>
                <a:ea typeface="TeXGyrePagella-Regular" panose="02000603020200000003" pitchFamily="50" charset="0"/>
                <a:cs typeface="TeXGyrePagella-Regular" panose="02000603020200000003" pitchFamily="50" charset="0"/>
              </a:rPr>
              <a:t>w</a:t>
            </a:r>
            <a:r>
              <a:rPr lang="en-US" baseline="-25000" dirty="0" err="1">
                <a:latin typeface="TeXGyrePagella-Regular" panose="02000603020200000003" pitchFamily="50" charset="0"/>
                <a:ea typeface="TeXGyrePagella-Regular" panose="02000603020200000003" pitchFamily="50" charset="0"/>
                <a:cs typeface="TeXGyrePagella-Regular" panose="02000603020200000003" pitchFamily="50" charset="0"/>
              </a:rPr>
              <a:t>a</a:t>
            </a:r>
            <a:r>
              <a:rPr lang="en-US" dirty="0">
                <a:latin typeface="TeXGyrePagella-Regular" panose="02000603020200000003" pitchFamily="50" charset="0"/>
                <a:ea typeface="TeXGyrePagella-Regular" panose="02000603020200000003" pitchFamily="50" charset="0"/>
                <a:cs typeface="TeXGyrePagella-Regular" panose="02000603020200000003" pitchFamily="50" charset="0"/>
              </a:rPr>
              <a:t> and </a:t>
            </a:r>
            <a:r>
              <a:rPr lang="en-US" b="1" dirty="0" err="1">
                <a:latin typeface="TeXGyrePagella-Regular" panose="02000603020200000003" pitchFamily="50" charset="0"/>
                <a:ea typeface="TeXGyrePagella-Regular" panose="02000603020200000003" pitchFamily="50" charset="0"/>
                <a:cs typeface="TeXGyrePagella-Regular" panose="02000603020200000003" pitchFamily="50" charset="0"/>
              </a:rPr>
              <a:t>w</a:t>
            </a:r>
            <a:r>
              <a:rPr lang="en-US" baseline="-25000" dirty="0" err="1">
                <a:latin typeface="TeXGyrePagella-Regular" panose="02000603020200000003" pitchFamily="50" charset="0"/>
                <a:ea typeface="TeXGyrePagella-Regular" panose="02000603020200000003" pitchFamily="50" charset="0"/>
                <a:cs typeface="TeXGyrePagella-Regular" panose="02000603020200000003" pitchFamily="50" charset="0"/>
              </a:rPr>
              <a:t>b</a:t>
            </a:r>
            <a:r>
              <a:rPr lang="en-US" dirty="0">
                <a:latin typeface="TeXGyrePagella-Regular" panose="02000603020200000003" pitchFamily="50" charset="0"/>
                <a:ea typeface="TeXGyrePagella-Regular" panose="02000603020200000003" pitchFamily="50" charset="0"/>
                <a:cs typeface="TeXGyrePagella-Regular" panose="02000603020200000003" pitchFamily="50" charset="0"/>
              </a:rPr>
              <a:t> such that at each iteration, the expert response is the most informative</a:t>
            </a:r>
          </a:p>
          <a:p>
            <a:r>
              <a:rPr lang="en-US" dirty="0">
                <a:latin typeface="TeXGyrePagella-Regular" panose="02000603020200000003" pitchFamily="50" charset="0"/>
                <a:ea typeface="TeXGyrePagella-Regular" panose="02000603020200000003" pitchFamily="50" charset="0"/>
                <a:cs typeface="TeXGyrePagella-Regular" panose="02000603020200000003" pitchFamily="50" charset="0"/>
              </a:rPr>
              <a:t>If the weight vector is length </a:t>
            </a:r>
            <a:r>
              <a:rPr lang="en-US" dirty="0">
                <a:latin typeface="TeXGyrePagella-Italic" panose="02000603020200000004" pitchFamily="50" charset="0"/>
                <a:ea typeface="TeXGyrePagella-Italic" panose="02000603020200000004" pitchFamily="50" charset="0"/>
                <a:cs typeface="TeXGyrePagella-Italic" panose="02000603020200000004" pitchFamily="50" charset="0"/>
              </a:rPr>
              <a:t>n</a:t>
            </a:r>
            <a:r>
              <a:rPr lang="en-US" dirty="0">
                <a:latin typeface="TeXGyrePagella-Regular" panose="02000603020200000003" pitchFamily="50" charset="0"/>
                <a:ea typeface="TeXGyrePagella-Regular" panose="02000603020200000003" pitchFamily="50" charset="0"/>
                <a:cs typeface="TeXGyrePagella-Regular" panose="02000603020200000003" pitchFamily="50" charset="0"/>
              </a:rPr>
              <a:t>, then the space of possible weights forms a subspace in </a:t>
            </a:r>
            <a:r>
              <a:rPr lang="en-US" dirty="0">
                <a:latin typeface="TeXGyrePagella-Italic" panose="02000603020200000004" pitchFamily="50" charset="0"/>
                <a:ea typeface="TeXGyrePagella-Italic" panose="02000603020200000004" pitchFamily="50" charset="0"/>
                <a:cs typeface="TeXGyrePagella-Italic" panose="02000603020200000004" pitchFamily="50" charset="0"/>
              </a:rPr>
              <a:t>n</a:t>
            </a:r>
            <a:r>
              <a:rPr lang="en-US" dirty="0">
                <a:latin typeface="TeXGyrePagella-Regular" panose="02000603020200000003" pitchFamily="50" charset="0"/>
                <a:ea typeface="TeXGyrePagella-Regular" panose="02000603020200000003" pitchFamily="50" charset="0"/>
                <a:cs typeface="TeXGyrePagella-Regular" panose="02000603020200000003" pitchFamily="50" charset="0"/>
              </a:rPr>
              <a:t>-dimensional space </a:t>
            </a:r>
            <a:r>
              <a:rPr lang="en-US" i="1" dirty="0">
                <a:latin typeface="TeXGyrePagella-Italic" panose="02000603020200000004" pitchFamily="50" charset="0"/>
                <a:ea typeface="TeXGyrePagella-Italic" panose="02000603020200000004" pitchFamily="50" charset="0"/>
                <a:cs typeface="TeXGyrePagella-Italic" panose="02000603020200000004" pitchFamily="50" charset="0"/>
              </a:rPr>
              <a:t>W</a:t>
            </a:r>
            <a:r>
              <a:rPr lang="en-US" dirty="0">
                <a:latin typeface="TeXGyrePagella-Regular" panose="02000603020200000003" pitchFamily="50" charset="0"/>
                <a:ea typeface="TeXGyrePagella-Regular" panose="02000603020200000003" pitchFamily="50" charset="0"/>
                <a:cs typeface="TeXGyrePagella-Regular" panose="02000603020200000003" pitchFamily="50" charset="0"/>
              </a:rPr>
              <a:t>, from which both </a:t>
            </a:r>
            <a:r>
              <a:rPr lang="en-US" b="1" dirty="0" err="1">
                <a:latin typeface="TeXGyrePagella-Regular" panose="02000603020200000003" pitchFamily="50" charset="0"/>
                <a:ea typeface="TeXGyrePagella-Regular" panose="02000603020200000003" pitchFamily="50" charset="0"/>
                <a:cs typeface="TeXGyrePagella-Regular" panose="02000603020200000003" pitchFamily="50" charset="0"/>
              </a:rPr>
              <a:t>w</a:t>
            </a:r>
            <a:r>
              <a:rPr lang="en-US" baseline="-25000" dirty="0" err="1">
                <a:latin typeface="TeXGyrePagella-Regular" panose="02000603020200000003" pitchFamily="50" charset="0"/>
                <a:ea typeface="TeXGyrePagella-Regular" panose="02000603020200000003" pitchFamily="50" charset="0"/>
                <a:cs typeface="TeXGyrePagella-Regular" panose="02000603020200000003" pitchFamily="50" charset="0"/>
              </a:rPr>
              <a:t>a</a:t>
            </a:r>
            <a:r>
              <a:rPr lang="en-US" dirty="0">
                <a:latin typeface="TeXGyrePagella-Regular" panose="02000603020200000003" pitchFamily="50" charset="0"/>
                <a:ea typeface="TeXGyrePagella-Regular" panose="02000603020200000003" pitchFamily="50" charset="0"/>
                <a:cs typeface="TeXGyrePagella-Regular" panose="02000603020200000003" pitchFamily="50" charset="0"/>
              </a:rPr>
              <a:t> and </a:t>
            </a:r>
            <a:r>
              <a:rPr lang="en-US" b="1" dirty="0" err="1">
                <a:latin typeface="TeXGyrePagella-Regular" panose="02000603020200000003" pitchFamily="50" charset="0"/>
                <a:ea typeface="TeXGyrePagella-Regular" panose="02000603020200000003" pitchFamily="50" charset="0"/>
                <a:cs typeface="TeXGyrePagella-Regular" panose="02000603020200000003" pitchFamily="50" charset="0"/>
              </a:rPr>
              <a:t>w</a:t>
            </a:r>
            <a:r>
              <a:rPr lang="en-US" baseline="-25000" dirty="0" err="1">
                <a:latin typeface="TeXGyrePagella-Regular" panose="02000603020200000003" pitchFamily="50" charset="0"/>
                <a:ea typeface="TeXGyrePagella-Regular" panose="02000603020200000003" pitchFamily="50" charset="0"/>
                <a:cs typeface="TeXGyrePagella-Regular" panose="02000603020200000003" pitchFamily="50" charset="0"/>
              </a:rPr>
              <a:t>b</a:t>
            </a:r>
            <a:r>
              <a:rPr lang="en-US" dirty="0">
                <a:latin typeface="TeXGyrePagella-Regular" panose="02000603020200000003" pitchFamily="50" charset="0"/>
                <a:ea typeface="TeXGyrePagella-Regular" panose="02000603020200000003" pitchFamily="50" charset="0"/>
                <a:cs typeface="TeXGyrePagella-Regular" panose="02000603020200000003" pitchFamily="50" charset="0"/>
              </a:rPr>
              <a:t> must be chosen</a:t>
            </a:r>
            <a:endParaRPr lang="en-US" dirty="0">
              <a:latin typeface="TeXGyrePagella-Italic" panose="02000603020200000004" pitchFamily="50" charset="0"/>
              <a:ea typeface="TeXGyrePagella-Regular" panose="02000603020200000003" pitchFamily="50" charset="0"/>
              <a:cs typeface="TeXGyrePagella-Regular" panose="02000603020200000003" pitchFamily="50" charset="0"/>
            </a:endParaRPr>
          </a:p>
          <a:p>
            <a:r>
              <a:rPr lang="en-US" dirty="0">
                <a:latin typeface="TeXGyrePagella-Italic" panose="02000603020200000004" pitchFamily="50" charset="0"/>
                <a:ea typeface="TeXGyrePagella-Regular" panose="02000603020200000003" pitchFamily="50" charset="0"/>
                <a:cs typeface="TeXGyrePagella-Regular" panose="02000603020200000003" pitchFamily="50" charset="0"/>
              </a:rPr>
              <a:t>Q-Eval</a:t>
            </a:r>
            <a:r>
              <a:rPr lang="en-US" dirty="0">
                <a:latin typeface="TeXGyrePagella-Regular" panose="02000603020200000003" pitchFamily="50" charset="0"/>
                <a:ea typeface="TeXGyrePagella-Regular" panose="02000603020200000003" pitchFamily="50" charset="0"/>
                <a:cs typeface="TeXGyrePagella-Regular" panose="02000603020200000003" pitchFamily="50" charset="0"/>
              </a:rPr>
              <a:t>: a greedy heuristic strategy that bisects </a:t>
            </a:r>
            <a:r>
              <a:rPr lang="en-US" i="1" dirty="0">
                <a:latin typeface="TeXGyrePagella-Italic" panose="02000603020200000004" pitchFamily="50" charset="0"/>
                <a:ea typeface="TeXGyrePagella-Italic" panose="02000603020200000004" pitchFamily="50" charset="0"/>
                <a:cs typeface="TeXGyrePagella-Italic" panose="02000603020200000004" pitchFamily="50" charset="0"/>
              </a:rPr>
              <a:t>W</a:t>
            </a:r>
            <a:r>
              <a:rPr lang="en-US" dirty="0">
                <a:latin typeface="TeXGyrePagella-Regular" panose="02000603020200000003" pitchFamily="50" charset="0"/>
                <a:ea typeface="TeXGyrePagella-Regular" panose="02000603020200000003" pitchFamily="50" charset="0"/>
                <a:cs typeface="TeXGyrePagella-Regular" panose="02000603020200000003" pitchFamily="50" charset="0"/>
              </a:rPr>
              <a:t> and chooses </a:t>
            </a:r>
            <a:r>
              <a:rPr lang="en-US" b="1" dirty="0" err="1">
                <a:latin typeface="TeXGyrePagella-Regular" panose="02000603020200000003" pitchFamily="50" charset="0"/>
                <a:ea typeface="TeXGyrePagella-Regular" panose="02000603020200000003" pitchFamily="50" charset="0"/>
                <a:cs typeface="TeXGyrePagella-Regular" panose="02000603020200000003" pitchFamily="50" charset="0"/>
              </a:rPr>
              <a:t>w</a:t>
            </a:r>
            <a:r>
              <a:rPr lang="en-US" baseline="-25000" dirty="0" err="1">
                <a:latin typeface="TeXGyrePagella-Regular" panose="02000603020200000003" pitchFamily="50" charset="0"/>
                <a:ea typeface="TeXGyrePagella-Regular" panose="02000603020200000003" pitchFamily="50" charset="0"/>
                <a:cs typeface="TeXGyrePagella-Regular" panose="02000603020200000003" pitchFamily="50" charset="0"/>
              </a:rPr>
              <a:t>a</a:t>
            </a:r>
            <a:r>
              <a:rPr lang="en-US" dirty="0">
                <a:latin typeface="TeXGyrePagella-Regular" panose="02000603020200000003" pitchFamily="50" charset="0"/>
                <a:ea typeface="TeXGyrePagella-Regular" panose="02000603020200000003" pitchFamily="50" charset="0"/>
                <a:cs typeface="TeXGyrePagella-Regular" panose="02000603020200000003" pitchFamily="50" charset="0"/>
              </a:rPr>
              <a:t> and </a:t>
            </a:r>
            <a:r>
              <a:rPr lang="en-US" b="1" dirty="0" err="1">
                <a:latin typeface="TeXGyrePagella-Regular" panose="02000603020200000003" pitchFamily="50" charset="0"/>
                <a:ea typeface="TeXGyrePagella-Regular" panose="02000603020200000003" pitchFamily="50" charset="0"/>
                <a:cs typeface="TeXGyrePagella-Regular" panose="02000603020200000003" pitchFamily="50" charset="0"/>
              </a:rPr>
              <a:t>w</a:t>
            </a:r>
            <a:r>
              <a:rPr lang="en-US" baseline="-25000" dirty="0" err="1">
                <a:latin typeface="TeXGyrePagella-Regular" panose="02000603020200000003" pitchFamily="50" charset="0"/>
                <a:ea typeface="TeXGyrePagella-Regular" panose="02000603020200000003" pitchFamily="50" charset="0"/>
                <a:cs typeface="TeXGyrePagella-Regular" panose="02000603020200000003" pitchFamily="50" charset="0"/>
              </a:rPr>
              <a:t>b</a:t>
            </a:r>
            <a:r>
              <a:rPr lang="en-US" dirty="0">
                <a:latin typeface="TeXGyrePagella-Regular" panose="02000603020200000003" pitchFamily="50" charset="0"/>
                <a:ea typeface="TeXGyrePagella-Regular" panose="02000603020200000003" pitchFamily="50" charset="0"/>
                <a:cs typeface="TeXGyrePagella-Regular" panose="02000603020200000003" pitchFamily="50" charset="0"/>
              </a:rPr>
              <a:t> from either side</a:t>
            </a:r>
          </a:p>
          <a:p>
            <a:r>
              <a:rPr lang="en-US" dirty="0">
                <a:latin typeface="TeXGyrePagella-Italic" panose="02000603020200000004" pitchFamily="50" charset="0"/>
                <a:ea typeface="TeXGyrePagella-Italic" panose="02000603020200000004" pitchFamily="50" charset="0"/>
                <a:cs typeface="TeXGyrePagella-Italic" panose="02000603020200000004" pitchFamily="50" charset="0"/>
              </a:rPr>
              <a:t>Polyhedral method</a:t>
            </a:r>
            <a:r>
              <a:rPr lang="en-US" dirty="0">
                <a:latin typeface="TeXGyrePagella-Regular" panose="02000603020200000003" pitchFamily="50" charset="0"/>
                <a:ea typeface="TeXGyrePagella-Regular" panose="02000603020200000003" pitchFamily="50" charset="0"/>
                <a:cs typeface="TeXGyrePagella-Regular" panose="02000603020200000003" pitchFamily="50" charset="0"/>
              </a:rPr>
              <a:t>: reduces uncertainty and balances breadth by approximating </a:t>
            </a:r>
            <a:r>
              <a:rPr lang="en-US" i="1" dirty="0">
                <a:latin typeface="TeXGyrePagella-Italic" panose="02000603020200000004" pitchFamily="50" charset="0"/>
                <a:ea typeface="TeXGyrePagella-Italic" panose="02000603020200000004" pitchFamily="50" charset="0"/>
                <a:cs typeface="TeXGyrePagella-Italic" panose="02000603020200000004" pitchFamily="50" charset="0"/>
              </a:rPr>
              <a:t>W</a:t>
            </a:r>
            <a:r>
              <a:rPr lang="en-US" dirty="0">
                <a:latin typeface="TeXGyrePagella-Regular" panose="02000603020200000003" pitchFamily="50" charset="0"/>
                <a:ea typeface="TeXGyrePagella-Regular" panose="02000603020200000003" pitchFamily="50" charset="0"/>
                <a:cs typeface="TeXGyrePagella-Regular" panose="02000603020200000003" pitchFamily="50" charset="0"/>
              </a:rPr>
              <a:t> with a bounding ellipsoid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B13DFD-3958-4D1B-9687-63E07CF74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F6013-F32B-4A47-B36E-15406BA6412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385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F9429-D713-451A-BF56-A461EE543B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R="0" rtl="0"/>
            <a:r>
              <a:rPr lang="en-US" b="0" i="1" u="none" strike="noStrike" baseline="0" dirty="0">
                <a:latin typeface="TeXGyrePagella-Italic" panose="02000603020200000004" pitchFamily="50" charset="0"/>
              </a:rPr>
              <a:t>12.5 Preference Elicitation</a:t>
            </a:r>
            <a:endParaRPr lang="en-US" b="0" i="0" u="none" strike="noStrike" baseline="0" dirty="0">
              <a:latin typeface="TeXGyrePagella-Regular" panose="02000603020200000003" pitchFamily="50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90B258-47F1-439D-9B05-991D7A5370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TeXGyrePagella-Regular" panose="02000603020200000003" pitchFamily="50" charset="0"/>
              <a:ea typeface="TeXGyrePagella-Regular" panose="02000603020200000003" pitchFamily="50" charset="0"/>
              <a:cs typeface="TeXGyrePagella-Regular" panose="02000603020200000003" pitchFamily="50" charset="0"/>
            </a:endParaRPr>
          </a:p>
          <a:p>
            <a:r>
              <a:rPr lang="en-US" dirty="0">
                <a:latin typeface="TeXGyrePagella-Regular" panose="02000603020200000003" pitchFamily="50" charset="0"/>
                <a:ea typeface="TeXGyrePagella-Regular" panose="02000603020200000003" pitchFamily="50" charset="0"/>
                <a:cs typeface="TeXGyrePagella-Regular" panose="02000603020200000003" pitchFamily="50" charset="0"/>
              </a:rPr>
              <a:t>Q-Eval</a:t>
            </a:r>
          </a:p>
          <a:p>
            <a:endParaRPr lang="en-US" dirty="0">
              <a:latin typeface="TeXGyrePagella-Regular" panose="02000603020200000003" pitchFamily="50" charset="0"/>
              <a:ea typeface="TeXGyrePagella-Regular" panose="02000603020200000003" pitchFamily="50" charset="0"/>
              <a:cs typeface="TeXGyrePagella-Regular" panose="02000603020200000003" pitchFamily="50" charset="0"/>
            </a:endParaRPr>
          </a:p>
          <a:p>
            <a:endParaRPr lang="en-US" dirty="0">
              <a:latin typeface="TeXGyrePagella-Regular" panose="02000603020200000003" pitchFamily="50" charset="0"/>
              <a:ea typeface="TeXGyrePagella-Regular" panose="02000603020200000003" pitchFamily="50" charset="0"/>
              <a:cs typeface="TeXGyrePagella-Regular" panose="02000603020200000003" pitchFamily="50" charset="0"/>
            </a:endParaRPr>
          </a:p>
          <a:p>
            <a:endParaRPr lang="en-US" dirty="0">
              <a:latin typeface="TeXGyrePagella-Regular" panose="02000603020200000003" pitchFamily="50" charset="0"/>
              <a:ea typeface="TeXGyrePagella-Regular" panose="02000603020200000003" pitchFamily="50" charset="0"/>
              <a:cs typeface="TeXGyrePagella-Regular" panose="02000603020200000003" pitchFamily="50" charset="0"/>
            </a:endParaRPr>
          </a:p>
          <a:p>
            <a:r>
              <a:rPr lang="en-US" dirty="0">
                <a:latin typeface="TeXGyrePagella-Regular" panose="02000603020200000003" pitchFamily="50" charset="0"/>
                <a:ea typeface="TeXGyrePagella-Regular" panose="02000603020200000003" pitchFamily="50" charset="0"/>
                <a:cs typeface="TeXGyrePagella-Regular" panose="02000603020200000003" pitchFamily="50" charset="0"/>
              </a:rPr>
              <a:t>Polyhedral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0006FE0D-D05A-4738-A579-3EF460ADFD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70366" y="1530627"/>
            <a:ext cx="8472778" cy="2397955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2A1422F1-D52C-4931-9B9E-F734FD1471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43494" y="4001294"/>
            <a:ext cx="2968985" cy="268858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20DD7E-0BDE-460D-BE7B-4B1E6F77D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F6013-F32B-4A47-B36E-15406BA64120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8683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F9429-D713-451A-BF56-A461EE543B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R="0" rtl="0"/>
            <a:r>
              <a:rPr lang="en-US" b="0" i="1" u="none" strike="noStrike" baseline="0" dirty="0">
                <a:latin typeface="TeXGyrePagella-Italic" panose="02000603020200000004" pitchFamily="50" charset="0"/>
              </a:rPr>
              <a:t>Preference Elicitation</a:t>
            </a:r>
            <a:endParaRPr lang="en-US" b="0" i="0" u="none" strike="noStrike" baseline="0" dirty="0">
              <a:latin typeface="TeXGyrePagella-Regular" panose="02000603020200000003" pitchFamily="50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90B258-47F1-439D-9B05-991D7A5370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TeXGyrePagella-Regular" panose="02000603020200000003" pitchFamily="50" charset="0"/>
                <a:ea typeface="TeXGyrePagella-Regular" panose="02000603020200000003" pitchFamily="50" charset="0"/>
                <a:cs typeface="TeXGyrePagella-Regular" panose="02000603020200000003" pitchFamily="50" charset="0"/>
              </a:rPr>
              <a:t>Although query methods reduce the search space efficiently, the last step of selecting a final design is called </a:t>
            </a:r>
            <a:r>
              <a:rPr lang="en-US" dirty="0">
                <a:latin typeface="TeXGyrePagella-Italic" panose="02000603020200000004" pitchFamily="50" charset="0"/>
                <a:ea typeface="TeXGyrePagella-Italic" panose="02000603020200000004" pitchFamily="50" charset="0"/>
                <a:cs typeface="TeXGyrePagella-Italic" panose="02000603020200000004" pitchFamily="50" charset="0"/>
              </a:rPr>
              <a:t>design selection</a:t>
            </a:r>
          </a:p>
          <a:p>
            <a:r>
              <a:rPr lang="en-US" dirty="0">
                <a:latin typeface="TeXGyrePagella-Italic" panose="02000603020200000004" pitchFamily="50" charset="0"/>
                <a:ea typeface="TeXGyrePagella-Italic" panose="02000603020200000004" pitchFamily="50" charset="0"/>
                <a:cs typeface="TeXGyrePagella-Italic" panose="02000603020200000004" pitchFamily="50" charset="0"/>
              </a:rPr>
              <a:t>Decision quality improvement </a:t>
            </a:r>
            <a:r>
              <a:rPr lang="en-US" dirty="0">
                <a:latin typeface="TeXGyrePagella-Regular" panose="02000603020200000003" pitchFamily="50" charset="0"/>
                <a:ea typeface="TeXGyrePagella-Regular" panose="02000603020200000003" pitchFamily="50" charset="0"/>
                <a:cs typeface="TeXGyrePagella-Regular" panose="02000603020200000003" pitchFamily="50" charset="0"/>
              </a:rPr>
              <a:t>method is a </a:t>
            </a:r>
            <a:r>
              <a:rPr lang="en-US" dirty="0">
                <a:latin typeface="TeXGyrePagella-Italic" panose="02000603020200000004" pitchFamily="50" charset="0"/>
                <a:ea typeface="TeXGyrePagella-Italic" panose="02000603020200000004" pitchFamily="50" charset="0"/>
                <a:cs typeface="TeXGyrePagella-Italic" panose="02000603020200000004" pitchFamily="50" charset="0"/>
              </a:rPr>
              <a:t>minimax </a:t>
            </a:r>
            <a:r>
              <a:rPr lang="en-US" dirty="0">
                <a:latin typeface="TeXGyrePagella-Regular" panose="02000603020200000003" pitchFamily="50" charset="0"/>
                <a:ea typeface="TeXGyrePagella-Regular" panose="02000603020200000003" pitchFamily="50" charset="0"/>
                <a:cs typeface="TeXGyrePagella-Regular" panose="02000603020200000003" pitchFamily="50" charset="0"/>
              </a:rPr>
              <a:t>method that minimizes the worst-case objective value cost</a:t>
            </a:r>
          </a:p>
          <a:p>
            <a:endParaRPr lang="en-US" dirty="0">
              <a:latin typeface="TeXGyrePagella-Regular" panose="02000603020200000003" pitchFamily="50" charset="0"/>
              <a:ea typeface="TeXGyrePagella-Regular" panose="02000603020200000003" pitchFamily="50" charset="0"/>
              <a:cs typeface="TeXGyrePagella-Regular" panose="02000603020200000003" pitchFamily="50" charset="0"/>
            </a:endParaRPr>
          </a:p>
          <a:p>
            <a:endParaRPr lang="en-US" dirty="0">
              <a:latin typeface="TeXGyrePagella-Regular" panose="02000603020200000003" pitchFamily="50" charset="0"/>
              <a:ea typeface="TeXGyrePagella-Regular" panose="02000603020200000003" pitchFamily="50" charset="0"/>
              <a:cs typeface="TeXGyrePagella-Regular" panose="02000603020200000003" pitchFamily="50" charset="0"/>
            </a:endParaRPr>
          </a:p>
          <a:p>
            <a:r>
              <a:rPr lang="en-US" dirty="0">
                <a:latin typeface="TeXGyrePagella-Regular" panose="02000603020200000003" pitchFamily="50" charset="0"/>
                <a:ea typeface="TeXGyrePagella-Regular" panose="02000603020200000003" pitchFamily="50" charset="0"/>
                <a:cs typeface="TeXGyrePagella-Regular" panose="02000603020200000003" pitchFamily="50" charset="0"/>
              </a:rPr>
              <a:t>Minimax regret minimizes the maximum possible regret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4E03BD32-BED0-4DE6-952D-1AF63F3621C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7347" t="3594" r="42783" b="83305"/>
          <a:stretch/>
        </p:blipFill>
        <p:spPr>
          <a:xfrm>
            <a:off x="3877585" y="2906617"/>
            <a:ext cx="4436829" cy="2189353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88FC9FB6-2B09-43BA-B8A4-2609BD8FAB4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0956" r="37044" b="83304"/>
          <a:stretch/>
        </p:blipFill>
        <p:spPr>
          <a:xfrm>
            <a:off x="2859818" y="4363482"/>
            <a:ext cx="6472362" cy="289447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F5ECA8-D241-407E-9B7E-9C1777757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F6013-F32B-4A47-B36E-15406BA64120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11395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F9429-D713-451A-BF56-A461EE543B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R="0" rtl="0"/>
            <a:r>
              <a:rPr lang="en-US" b="0" i="1" u="none" strike="noStrike" baseline="0" dirty="0">
                <a:latin typeface="TeXGyrePagella-Italic" panose="02000603020200000004" pitchFamily="50" charset="0"/>
              </a:rPr>
              <a:t>Highlights</a:t>
            </a:r>
            <a:endParaRPr lang="en-US" b="0" i="0" u="none" strike="noStrike" baseline="0" dirty="0">
              <a:latin typeface="TeXGyrePagella-Regular" panose="02000603020200000003" pitchFamily="50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F5ECA8-D241-407E-9B7E-9C1777757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F6013-F32B-4A47-B36E-15406BA64120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1777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F9429-D713-451A-BF56-A461EE543B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R="0" rtl="0"/>
            <a:r>
              <a:rPr lang="en-US" b="0" i="1" u="none" strike="noStrike" baseline="0" dirty="0">
                <a:latin typeface="TeXGyrePagella-Italic" panose="02000603020200000004" pitchFamily="50" charset="0"/>
              </a:rPr>
              <a:t>Summary</a:t>
            </a:r>
            <a:endParaRPr lang="en-US" b="0" i="0" u="none" strike="noStrike" baseline="0" dirty="0">
              <a:latin typeface="TeXGyrePagella-Regular" panose="02000603020200000003" pitchFamily="50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90B258-47F1-439D-9B05-991D7A5370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4"/>
            <a:ext cx="10515600" cy="6889006"/>
          </a:xfrm>
        </p:spPr>
        <p:txBody>
          <a:bodyPr>
            <a:normAutofit/>
          </a:bodyPr>
          <a:lstStyle/>
          <a:p>
            <a:r>
              <a:rPr lang="en-US" dirty="0">
                <a:latin typeface="TeXGyrePagella-Regular" panose="02000603020200000003" pitchFamily="50" charset="0"/>
                <a:ea typeface="TeXGyrePagella-Regular" panose="02000603020200000003" pitchFamily="50" charset="0"/>
                <a:cs typeface="TeXGyrePagella-Regular" panose="02000603020200000003" pitchFamily="50" charset="0"/>
              </a:rPr>
              <a:t>Design problems with multiple objectives often involve trading performance between different objectives</a:t>
            </a:r>
          </a:p>
          <a:p>
            <a:r>
              <a:rPr lang="en-US" dirty="0">
                <a:latin typeface="TeXGyrePagella-Regular" panose="02000603020200000003" pitchFamily="50" charset="0"/>
                <a:ea typeface="TeXGyrePagella-Regular" panose="02000603020200000003" pitchFamily="50" charset="0"/>
                <a:cs typeface="TeXGyrePagella-Regular" panose="02000603020200000003" pitchFamily="50" charset="0"/>
              </a:rPr>
              <a:t>The Pareto frontier represents the set of potentially optimal solutions</a:t>
            </a:r>
          </a:p>
          <a:p>
            <a:r>
              <a:rPr lang="en-US" dirty="0">
                <a:latin typeface="TeXGyrePagella-Regular" panose="02000603020200000003" pitchFamily="50" charset="0"/>
                <a:ea typeface="TeXGyrePagella-Regular" panose="02000603020200000003" pitchFamily="50" charset="0"/>
                <a:cs typeface="TeXGyrePagella-Regular" panose="02000603020200000003" pitchFamily="50" charset="0"/>
              </a:rPr>
              <a:t>Vector-valued objective functions can be converted to scalar-valued objective functions using constraint-based or weight-based methods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4DDE47-6E0B-45CD-BA11-524F8E30DC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F6013-F32B-4A47-B36E-15406BA64120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2824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B43C6-7480-4991-839D-21931933376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marR="0" rtl="0"/>
            <a:r>
              <a:rPr lang="en-US" b="0" i="1" u="none" strike="noStrike" baseline="0">
                <a:latin typeface="TeXGyrePagella-Italic" panose="02000603020200000004" pitchFamily="50" charset="0"/>
              </a:rPr>
              <a:t>Multiobjective Optimization</a:t>
            </a:r>
            <a:endParaRPr lang="en-US" b="0" i="0" u="none" strike="noStrike" baseline="0">
              <a:latin typeface="TeXGyrePagella-Regular" panose="02000603020200000003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391352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F9429-D713-451A-BF56-A461EE543B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R="0" rtl="0"/>
            <a:r>
              <a:rPr lang="en-US" b="0" i="1" u="none" strike="noStrike" baseline="0" dirty="0">
                <a:latin typeface="TeXGyrePagella-Italic" panose="02000603020200000004" pitchFamily="50" charset="0"/>
              </a:rPr>
              <a:t>Summary</a:t>
            </a:r>
            <a:endParaRPr lang="en-US" b="0" i="0" u="none" strike="noStrike" baseline="0" dirty="0">
              <a:latin typeface="TeXGyrePagella-Regular" panose="02000603020200000003" pitchFamily="50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90B258-47F1-439D-9B05-991D7A5370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4"/>
            <a:ext cx="10515600" cy="6889006"/>
          </a:xfrm>
        </p:spPr>
        <p:txBody>
          <a:bodyPr>
            <a:normAutofit/>
          </a:bodyPr>
          <a:lstStyle/>
          <a:p>
            <a:r>
              <a:rPr lang="en-US" dirty="0">
                <a:latin typeface="TeXGyrePagella-Regular" panose="02000603020200000003" pitchFamily="50" charset="0"/>
                <a:ea typeface="TeXGyrePagella-Regular" panose="02000603020200000003" pitchFamily="50" charset="0"/>
                <a:cs typeface="TeXGyrePagella-Regular" panose="02000603020200000003" pitchFamily="50" charset="0"/>
              </a:rPr>
              <a:t>Population methods can be extended to produce individuals that span the Pareto frontier</a:t>
            </a:r>
          </a:p>
          <a:p>
            <a:r>
              <a:rPr lang="en-US" dirty="0">
                <a:latin typeface="TeXGyrePagella-Regular" panose="02000603020200000003" pitchFamily="50" charset="0"/>
                <a:ea typeface="TeXGyrePagella-Regular" panose="02000603020200000003" pitchFamily="50" charset="0"/>
                <a:cs typeface="TeXGyrePagella-Regular" panose="02000603020200000003" pitchFamily="50" charset="0"/>
              </a:rPr>
              <a:t>Knowing the preferences of experts between pairs of points in the criterion space can help guide the inference of a scalar-valued </a:t>
            </a:r>
            <a:r>
              <a:rPr lang="en-US">
                <a:latin typeface="TeXGyrePagella-Regular" panose="02000603020200000003" pitchFamily="50" charset="0"/>
                <a:ea typeface="TeXGyrePagella-Regular" panose="02000603020200000003" pitchFamily="50" charset="0"/>
                <a:cs typeface="TeXGyrePagella-Regular" panose="02000603020200000003" pitchFamily="50" charset="0"/>
              </a:rPr>
              <a:t>objective function</a:t>
            </a:r>
            <a:endParaRPr lang="en-US" dirty="0">
              <a:latin typeface="TeXGyrePagella-Regular" panose="02000603020200000003" pitchFamily="50" charset="0"/>
              <a:ea typeface="TeXGyrePagella-Regular" panose="02000603020200000003" pitchFamily="50" charset="0"/>
              <a:cs typeface="TeXGyrePagella-Regular" panose="02000603020200000003" pitchFamily="50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BD45D5-4960-49C1-AC25-CF28CD0E2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F6013-F32B-4A47-B36E-15406BA64120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28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1AD706-4890-403C-8D18-0AD35FC14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A85BE-9DD1-40FA-B588-5DB3D2EB661C}" type="slidenum">
              <a:rPr lang="en-US" smtClean="0"/>
              <a:t>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F351AC7-51FF-4428-9064-66B56F22CF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6205" y="1391194"/>
            <a:ext cx="3239589" cy="4075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0634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1AD706-4890-403C-8D18-0AD35FC14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A85BE-9DD1-40FA-B588-5DB3D2EB661C}" type="slidenum">
              <a:rPr lang="en-US" smtClean="0"/>
              <a:t>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F351AC7-51FF-4428-9064-66B56F22CF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6205" y="1391194"/>
            <a:ext cx="3239589" cy="407561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C87B11-2A1D-4DE1-93E6-331C89C55A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2274" y="796834"/>
            <a:ext cx="7367451" cy="5264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5152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1AD706-4890-403C-8D18-0AD35FC14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A85BE-9DD1-40FA-B588-5DB3D2EB661C}" type="slidenum">
              <a:rPr lang="en-US" smtClean="0"/>
              <a:t>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F351AC7-51FF-4428-9064-66B56F22CF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6205" y="1391194"/>
            <a:ext cx="3239589" cy="407561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21788C3-6947-495B-B59B-98E77D270B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0388" y="375557"/>
            <a:ext cx="8151223" cy="6106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9017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1AD706-4890-403C-8D18-0AD35FC14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A85BE-9DD1-40FA-B588-5DB3D2EB661C}" type="slidenum">
              <a:rPr lang="en-US" smtClean="0"/>
              <a:t>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F351AC7-51FF-4428-9064-66B56F22CF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6205" y="1391194"/>
            <a:ext cx="3239589" cy="407561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27E8471-41CC-428D-92CA-69FE710835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0388" y="375557"/>
            <a:ext cx="8151223" cy="6106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2598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1AD706-4890-403C-8D18-0AD35FC14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A85BE-9DD1-40FA-B588-5DB3D2EB661C}" type="slidenum">
              <a:rPr lang="en-US" smtClean="0"/>
              <a:t>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F351AC7-51FF-4428-9064-66B56F22CF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6205" y="1391194"/>
            <a:ext cx="3239589" cy="407561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907EC0D-BDF2-4B66-8E0A-A4379D3F37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8217" y="842554"/>
            <a:ext cx="6975566" cy="5172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9501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360</TotalTime>
  <Words>998</Words>
  <Application>Microsoft Office PowerPoint</Application>
  <PresentationFormat>Widescreen</PresentationFormat>
  <Paragraphs>155</Paragraphs>
  <Slides>40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7" baseType="lpstr">
      <vt:lpstr>Arial</vt:lpstr>
      <vt:lpstr>Calibri</vt:lpstr>
      <vt:lpstr>Calibri Light</vt:lpstr>
      <vt:lpstr>TeX Gyre Pagella</vt:lpstr>
      <vt:lpstr>TeXGyrePagella-Italic</vt:lpstr>
      <vt:lpstr>TeXGyrePagella-Regular</vt:lpstr>
      <vt:lpstr>Office Theme</vt:lpstr>
      <vt:lpstr>Agenda</vt:lpstr>
      <vt:lpstr>Dual Certificates</vt:lpstr>
      <vt:lpstr>Dual Certificates</vt:lpstr>
      <vt:lpstr>Multiobjective Optimization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Multiobjective Optimization</vt:lpstr>
      <vt:lpstr>Pareto Optimality</vt:lpstr>
      <vt:lpstr>Pareto Optimality</vt:lpstr>
      <vt:lpstr>Pareto Optimality: Pareto Frontier</vt:lpstr>
      <vt:lpstr>Pareto Optimality: Pareto Frontier</vt:lpstr>
      <vt:lpstr>Pareto Optimality: Pareto Frontier</vt:lpstr>
      <vt:lpstr>Constraint Methods</vt:lpstr>
      <vt:lpstr>Constraint Methods</vt:lpstr>
      <vt:lpstr>Weight Methods</vt:lpstr>
      <vt:lpstr>PowerPoint Presentation</vt:lpstr>
      <vt:lpstr>Weight Methods</vt:lpstr>
      <vt:lpstr>Weight Methods</vt:lpstr>
      <vt:lpstr>Weight Methods</vt:lpstr>
      <vt:lpstr>Weight Methods</vt:lpstr>
      <vt:lpstr>Weight Methods</vt:lpstr>
      <vt:lpstr>Multiobjective Population Methods</vt:lpstr>
      <vt:lpstr>Multiobjective Population Methods</vt:lpstr>
      <vt:lpstr>Multiobjective Population Methods</vt:lpstr>
      <vt:lpstr>Multiobjective Population Methods</vt:lpstr>
      <vt:lpstr>Multiobjective Population Methods</vt:lpstr>
      <vt:lpstr>Multiobjective Population Methods</vt:lpstr>
      <vt:lpstr>Multiobjective Population Methods</vt:lpstr>
      <vt:lpstr>Multiobjective Population Methods</vt:lpstr>
      <vt:lpstr>Preference Elicitation</vt:lpstr>
      <vt:lpstr>PowerPoint Presentation</vt:lpstr>
      <vt:lpstr>Preference Elicitation</vt:lpstr>
      <vt:lpstr>12.5 Preference Elicitation</vt:lpstr>
      <vt:lpstr>Preference Elicitation</vt:lpstr>
      <vt:lpstr>Highlights</vt:lpstr>
      <vt:lpstr>Summary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Local Descent</dc:title>
  <dc:creator>M Gobbs</dc:creator>
  <cp:lastModifiedBy>Mykel John Kochenderfer</cp:lastModifiedBy>
  <cp:revision>30</cp:revision>
  <cp:lastPrinted>2019-04-23T15:25:09Z</cp:lastPrinted>
  <dcterms:created xsi:type="dcterms:W3CDTF">2019-02-03T01:23:24Z</dcterms:created>
  <dcterms:modified xsi:type="dcterms:W3CDTF">2021-04-27T22:50:51Z</dcterms:modified>
</cp:coreProperties>
</file>